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314" r:id="rId2"/>
    <p:sldId id="315" r:id="rId3"/>
    <p:sldId id="321" r:id="rId4"/>
    <p:sldId id="322" r:id="rId5"/>
    <p:sldId id="317" r:id="rId6"/>
    <p:sldId id="318" r:id="rId7"/>
    <p:sldId id="316" r:id="rId8"/>
    <p:sldId id="313" r:id="rId9"/>
    <p:sldId id="259" r:id="rId10"/>
    <p:sldId id="260" r:id="rId11"/>
    <p:sldId id="265" r:id="rId12"/>
    <p:sldId id="267" r:id="rId13"/>
    <p:sldId id="303" r:id="rId14"/>
    <p:sldId id="273" r:id="rId15"/>
    <p:sldId id="272" r:id="rId16"/>
    <p:sldId id="304" r:id="rId17"/>
    <p:sldId id="276" r:id="rId18"/>
    <p:sldId id="279" r:id="rId19"/>
    <p:sldId id="280" r:id="rId20"/>
    <p:sldId id="281" r:id="rId21"/>
    <p:sldId id="282" r:id="rId22"/>
    <p:sldId id="264" r:id="rId23"/>
    <p:sldId id="289" r:id="rId24"/>
    <p:sldId id="285" r:id="rId25"/>
    <p:sldId id="286" r:id="rId26"/>
    <p:sldId id="288" r:id="rId27"/>
    <p:sldId id="290" r:id="rId28"/>
    <p:sldId id="291" r:id="rId29"/>
    <p:sldId id="293" r:id="rId30"/>
    <p:sldId id="295" r:id="rId31"/>
    <p:sldId id="296" r:id="rId32"/>
    <p:sldId id="297" r:id="rId33"/>
    <p:sldId id="298" r:id="rId34"/>
    <p:sldId id="306" r:id="rId35"/>
    <p:sldId id="307" r:id="rId36"/>
    <p:sldId id="308" r:id="rId37"/>
    <p:sldId id="309" r:id="rId38"/>
    <p:sldId id="310" r:id="rId39"/>
    <p:sldId id="323" r:id="rId40"/>
    <p:sldId id="324" r:id="rId41"/>
    <p:sldId id="325" r:id="rId42"/>
    <p:sldId id="326" r:id="rId43"/>
    <p:sldId id="327" r:id="rId44"/>
    <p:sldId id="328" r:id="rId45"/>
    <p:sldId id="329" r:id="rId46"/>
    <p:sldId id="330" r:id="rId47"/>
    <p:sldId id="331" r:id="rId48"/>
    <p:sldId id="332" r:id="rId49"/>
    <p:sldId id="333" r:id="rId50"/>
    <p:sldId id="334" r:id="rId51"/>
    <p:sldId id="335" r:id="rId52"/>
    <p:sldId id="336" r:id="rId53"/>
    <p:sldId id="337" r:id="rId54"/>
    <p:sldId id="340" r:id="rId55"/>
    <p:sldId id="338" r:id="rId56"/>
    <p:sldId id="339" r:id="rId57"/>
    <p:sldId id="341" r:id="rId58"/>
    <p:sldId id="343" r:id="rId59"/>
    <p:sldId id="342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99" d="100"/>
          <a:sy n="99" d="100"/>
        </p:scale>
        <p:origin x="-440" y="-2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D7ACD2-FAC3-CE4A-B45A-4C11E51F1BF9}" type="datetimeFigureOut">
              <a:rPr lang="en-US" smtClean="0"/>
              <a:t>3/27/15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66C689-DE70-F54E-B6EC-28EBA7980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433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65E65-857E-7748-AFB8-1CB84C6E96D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587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66C689-DE70-F54E-B6EC-28EBA7980F7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416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66C689-DE70-F54E-B6EC-28EBA7980F7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416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59" name="Shape 4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Shape 5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46" name="Shape 5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52" name="Shape 5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61" name="Shape 5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70" name="Shape 5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81" name="Shape 5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89" name="Shape 5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557BB8-14A3-C348-91E0-8328680F27F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6701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Rather than traditional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66C689-DE70-F54E-B6EC-28EBA7980F7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48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66C689-DE70-F54E-B6EC-28EBA7980F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599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66C689-DE70-F54E-B6EC-28EBA7980F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599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66C689-DE70-F54E-B6EC-28EBA7980F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599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66C689-DE70-F54E-B6EC-28EBA7980F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25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(10/15/14 17:49) -----</a:t>
            </a:r>
          </a:p>
          <a:p>
            <a:r>
              <a:rPr lang="en-US" dirty="0"/>
              <a:t>Technical replicates</a:t>
            </a:r>
          </a:p>
          <a:p>
            <a:r>
              <a:rPr lang="en-US" dirty="0"/>
              <a:t>Different days</a:t>
            </a:r>
          </a:p>
          <a:p>
            <a:r>
              <a:rPr lang="en-US" dirty="0"/>
              <a:t>Sites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7D867-3B7C-7042-B02E-2EA738EDDAB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558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Spend more time on this slide explaining the PC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7D867-3B7C-7042-B02E-2EA738EDDAB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5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Things</a:t>
            </a:r>
            <a:r>
              <a:rPr lang="en-US" baseline="0" dirty="0" smtClean="0"/>
              <a:t> are obvious to me are not obvious to everyone.</a:t>
            </a:r>
          </a:p>
          <a:p>
            <a:r>
              <a:rPr lang="en-US" baseline="0" dirty="0" smtClean="0"/>
              <a:t>Be </a:t>
            </a:r>
            <a:r>
              <a:rPr lang="en-US" baseline="0" dirty="0" err="1" smtClean="0"/>
              <a:t>explcit</a:t>
            </a:r>
            <a:r>
              <a:rPr lang="en-US" baseline="0" dirty="0" smtClean="0"/>
              <a:t>, they won’t feel stupid!!! Assume </a:t>
            </a:r>
            <a:r>
              <a:rPr lang="en-US" baseline="0" dirty="0" err="1" smtClean="0"/>
              <a:t>infinate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intelegence</a:t>
            </a:r>
            <a:r>
              <a:rPr lang="en-US" baseline="0" dirty="0" smtClean="0"/>
              <a:t> and minimal </a:t>
            </a:r>
            <a:r>
              <a:rPr lang="en-US" baseline="0" dirty="0" err="1" smtClean="0"/>
              <a:t>knoweldge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7D867-3B7C-7042-B02E-2EA738EDDAB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208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7FB79-2627-EA48-BA1B-AE95210598CD}" type="datetimeFigureOut">
              <a:rPr lang="en-US" smtClean="0"/>
              <a:t>3/27/15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FC5B6-DE6A-3C48-807A-6F37CC4CA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4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7FB79-2627-EA48-BA1B-AE95210598CD}" type="datetimeFigureOut">
              <a:rPr lang="en-US" smtClean="0"/>
              <a:t>3/27/15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FC5B6-DE6A-3C48-807A-6F37CC4CA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333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7FB79-2627-EA48-BA1B-AE95210598CD}" type="datetimeFigureOut">
              <a:rPr lang="en-US" smtClean="0"/>
              <a:t>3/27/15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FC5B6-DE6A-3C48-807A-6F37CC4CA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895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7FB79-2627-EA48-BA1B-AE95210598CD}" type="datetimeFigureOut">
              <a:rPr lang="en-US" smtClean="0"/>
              <a:t>3/27/15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FC5B6-DE6A-3C48-807A-6F37CC4CA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677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7FB79-2627-EA48-BA1B-AE95210598CD}" type="datetimeFigureOut">
              <a:rPr lang="en-US" smtClean="0"/>
              <a:t>3/27/15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FC5B6-DE6A-3C48-807A-6F37CC4CA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661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7FB79-2627-EA48-BA1B-AE95210598CD}" type="datetimeFigureOut">
              <a:rPr lang="en-US" smtClean="0"/>
              <a:t>3/27/15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FC5B6-DE6A-3C48-807A-6F37CC4CA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99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7FB79-2627-EA48-BA1B-AE95210598CD}" type="datetimeFigureOut">
              <a:rPr lang="en-US" smtClean="0"/>
              <a:t>3/27/15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FC5B6-DE6A-3C48-807A-6F37CC4CA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930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7FB79-2627-EA48-BA1B-AE95210598CD}" type="datetimeFigureOut">
              <a:rPr lang="en-US" smtClean="0"/>
              <a:t>3/27/15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FC5B6-DE6A-3C48-807A-6F37CC4CA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057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7FB79-2627-EA48-BA1B-AE95210598CD}" type="datetimeFigureOut">
              <a:rPr lang="en-US" smtClean="0"/>
              <a:t>3/27/15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FC5B6-DE6A-3C48-807A-6F37CC4CA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37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7FB79-2627-EA48-BA1B-AE95210598CD}" type="datetimeFigureOut">
              <a:rPr lang="en-US" smtClean="0"/>
              <a:t>3/27/15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FC5B6-DE6A-3C48-807A-6F37CC4CA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00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7FB79-2627-EA48-BA1B-AE95210598CD}" type="datetimeFigureOut">
              <a:rPr lang="en-US" smtClean="0"/>
              <a:t>3/27/15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FC5B6-DE6A-3C48-807A-6F37CC4CA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47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47FB79-2627-EA48-BA1B-AE95210598CD}" type="datetimeFigureOut">
              <a:rPr lang="en-US" smtClean="0"/>
              <a:t>3/27/15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FC5B6-DE6A-3C48-807A-6F37CC4CA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415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edia-3.web.britannica.com/eb-media//87/141087-050-24850517.jpg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qiime.org/tutorials/running_supervised_learning.html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bviewer.ipython.org/github/biocore/American-Gut/blob/master/ipynb/Power.ipynb" TargetMode="External"/><Relationship Id="rId3" Type="http://schemas.openxmlformats.org/officeDocument/2006/relationships/image" Target="../media/image37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XXXX@gmail.com" TargetMode="External"/><Relationship Id="rId4" Type="http://schemas.openxmlformats.org/officeDocument/2006/relationships/hyperlink" Target="mailto:jose.clemente@gmail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 noGrp="1" noChangeArrowheads="1"/>
          </p:cNvSpPr>
          <p:nvPr>
            <p:ph type="title"/>
          </p:nvPr>
        </p:nvSpPr>
        <p:spPr>
          <a:xfrm>
            <a:off x="633413" y="177800"/>
            <a:ext cx="7358062" cy="1714500"/>
          </a:xfrm>
        </p:spPr>
        <p:txBody>
          <a:bodyPr/>
          <a:lstStyle/>
          <a:p>
            <a:pPr algn="ctr"/>
            <a:r>
              <a:rPr lang="en-US" sz="4400">
                <a:latin typeface="Calibri" charset="0"/>
                <a:cs typeface="Calibri" charset="0"/>
                <a:sym typeface="Calibri" charset="0"/>
              </a:rPr>
              <a:t>Mapping file</a:t>
            </a:r>
            <a:endParaRPr lang="en-US"/>
          </a:p>
        </p:txBody>
      </p:sp>
      <p:pic>
        <p:nvPicPr>
          <p:cNvPr id="34818" name="Picture 2" descr="image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75" y="2143125"/>
            <a:ext cx="7018338" cy="311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453441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Cell</a:t>
            </a:r>
            <a:endParaRPr lang="en-US" dirty="0"/>
          </a:p>
        </p:txBody>
      </p:sp>
      <p:pic>
        <p:nvPicPr>
          <p:cNvPr id="4" name="Content Placeholder 3" descr="Screen Shot 2015-03-25 at 6.41.53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7" t="14273" r="31499" b="70911"/>
          <a:stretch/>
        </p:blipFill>
        <p:spPr>
          <a:xfrm>
            <a:off x="370186" y="2570305"/>
            <a:ext cx="8427775" cy="1573631"/>
          </a:xfrm>
        </p:spPr>
      </p:pic>
    </p:spTree>
    <p:extLst>
      <p:ext uri="{BB962C8B-B14F-4D97-AF65-F5344CB8AC3E}">
        <p14:creationId xmlns:p14="http://schemas.microsoft.com/office/powerpoint/2010/main" val="3013692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Examining Ecological Communities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 smtClean="0"/>
              <a:t>Taxonomy</a:t>
            </a:r>
            <a:br>
              <a:rPr lang="en-US" b="1" dirty="0" smtClean="0"/>
            </a:br>
            <a:r>
              <a:rPr lang="en-US" dirty="0" smtClean="0"/>
              <a:t>What is present?</a:t>
            </a:r>
          </a:p>
          <a:p>
            <a:endParaRPr lang="en-US" dirty="0"/>
          </a:p>
          <a:p>
            <a:r>
              <a:rPr lang="en-US" b="1" dirty="0" smtClean="0"/>
              <a:t>Alpha Diversity </a:t>
            </a:r>
            <a:br>
              <a:rPr lang="en-US" b="1" dirty="0" smtClean="0"/>
            </a:br>
            <a:r>
              <a:rPr lang="en-US" dirty="0" smtClean="0"/>
              <a:t>How different is the community?</a:t>
            </a:r>
          </a:p>
          <a:p>
            <a:endParaRPr lang="en-US" dirty="0"/>
          </a:p>
          <a:p>
            <a:r>
              <a:rPr lang="en-US" b="1" dirty="0" smtClean="0"/>
              <a:t>Beta Diversity</a:t>
            </a:r>
            <a:br>
              <a:rPr lang="en-US" b="1" dirty="0" smtClean="0"/>
            </a:br>
            <a:r>
              <a:rPr lang="en-US" dirty="0" smtClean="0"/>
              <a:t>Does this community look like that one?</a:t>
            </a:r>
          </a:p>
          <a:p>
            <a:endParaRPr lang="en-US" dirty="0"/>
          </a:p>
          <a:p>
            <a:r>
              <a:rPr lang="en-US" b="1" dirty="0" smtClean="0"/>
              <a:t>Interactions</a:t>
            </a:r>
            <a:br>
              <a:rPr lang="en-US" b="1" dirty="0" smtClean="0"/>
            </a:br>
            <a:r>
              <a:rPr lang="en-US" dirty="0" smtClean="0"/>
              <a:t>How does this community influence it’s environment?</a:t>
            </a:r>
            <a:endParaRPr lang="en-US" dirty="0"/>
          </a:p>
        </p:txBody>
      </p:sp>
      <p:grpSp>
        <p:nvGrpSpPr>
          <p:cNvPr id="71" name="Group 70"/>
          <p:cNvGrpSpPr/>
          <p:nvPr/>
        </p:nvGrpSpPr>
        <p:grpSpPr>
          <a:xfrm>
            <a:off x="5875326" y="2055043"/>
            <a:ext cx="1390465" cy="2225722"/>
            <a:chOff x="5944016" y="2549662"/>
            <a:chExt cx="1390465" cy="2225722"/>
          </a:xfrm>
        </p:grpSpPr>
        <p:grpSp>
          <p:nvGrpSpPr>
            <p:cNvPr id="72" name="Group 71"/>
            <p:cNvGrpSpPr>
              <a:grpSpLocks noChangeAspect="1"/>
            </p:cNvGrpSpPr>
            <p:nvPr/>
          </p:nvGrpSpPr>
          <p:grpSpPr>
            <a:xfrm>
              <a:off x="6002756" y="2549662"/>
              <a:ext cx="1272984" cy="1536048"/>
              <a:chOff x="4538640" y="1454439"/>
              <a:chExt cx="1787863" cy="2157327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755857" y="2260392"/>
                <a:ext cx="1336720" cy="133672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57150" cmpd="sng">
                <a:solidFill>
                  <a:schemeClr val="accent3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Isosceles Triangle 74"/>
              <p:cNvSpPr/>
              <p:nvPr/>
            </p:nvSpPr>
            <p:spPr>
              <a:xfrm>
                <a:off x="4538640" y="1454439"/>
                <a:ext cx="1787863" cy="805953"/>
              </a:xfrm>
              <a:prstGeom prst="triangl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57150" cmpd="sng">
                <a:solidFill>
                  <a:schemeClr val="accent3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6" name="Group 75"/>
              <p:cNvGrpSpPr/>
              <p:nvPr/>
            </p:nvGrpSpPr>
            <p:grpSpPr>
              <a:xfrm>
                <a:off x="4876459" y="2664343"/>
                <a:ext cx="376969" cy="947423"/>
                <a:chOff x="4751388" y="1198122"/>
                <a:chExt cx="1093622" cy="2748561"/>
              </a:xfrm>
              <a:solidFill>
                <a:schemeClr val="accent3"/>
              </a:solidFill>
            </p:grpSpPr>
            <p:sp>
              <p:nvSpPr>
                <p:cNvPr id="83" name="Oval 82"/>
                <p:cNvSpPr/>
                <p:nvPr/>
              </p:nvSpPr>
              <p:spPr>
                <a:xfrm>
                  <a:off x="4877199" y="1198122"/>
                  <a:ext cx="833320" cy="833321"/>
                </a:xfrm>
                <a:prstGeom prst="ellipse">
                  <a:avLst/>
                </a:prstGeom>
                <a:grpFill/>
                <a:ln>
                  <a:solidFill>
                    <a:schemeClr val="accent3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Rectangle 83"/>
                <p:cNvSpPr/>
                <p:nvPr/>
              </p:nvSpPr>
              <p:spPr>
                <a:xfrm>
                  <a:off x="5241933" y="1687866"/>
                  <a:ext cx="116963" cy="1219739"/>
                </a:xfrm>
                <a:prstGeom prst="rect">
                  <a:avLst/>
                </a:prstGeom>
                <a:grpFill/>
                <a:ln>
                  <a:solidFill>
                    <a:schemeClr val="accent3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 rot="2172851">
                  <a:off x="4914319" y="2726944"/>
                  <a:ext cx="116963" cy="1219739"/>
                </a:xfrm>
                <a:prstGeom prst="rect">
                  <a:avLst/>
                </a:prstGeom>
                <a:grpFill/>
                <a:ln>
                  <a:solidFill>
                    <a:schemeClr val="accent3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 rot="19427149" flipH="1">
                  <a:off x="5583986" y="2726943"/>
                  <a:ext cx="116963" cy="1219739"/>
                </a:xfrm>
                <a:prstGeom prst="rect">
                  <a:avLst/>
                </a:prstGeom>
                <a:grpFill/>
                <a:ln>
                  <a:solidFill>
                    <a:schemeClr val="accent3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Rectangle 86"/>
                <p:cNvSpPr/>
                <p:nvPr/>
              </p:nvSpPr>
              <p:spPr>
                <a:xfrm rot="4143017" flipH="1">
                  <a:off x="5485495" y="1965632"/>
                  <a:ext cx="116963" cy="602067"/>
                </a:xfrm>
                <a:prstGeom prst="rect">
                  <a:avLst/>
                </a:prstGeom>
                <a:grpFill/>
                <a:ln>
                  <a:solidFill>
                    <a:schemeClr val="accent3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87"/>
                <p:cNvSpPr/>
                <p:nvPr/>
              </p:nvSpPr>
              <p:spPr>
                <a:xfrm rot="17456983">
                  <a:off x="4993940" y="1955783"/>
                  <a:ext cx="116963" cy="602067"/>
                </a:xfrm>
                <a:prstGeom prst="rect">
                  <a:avLst/>
                </a:prstGeom>
                <a:grpFill/>
                <a:ln>
                  <a:solidFill>
                    <a:schemeClr val="accent3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76"/>
              <p:cNvGrpSpPr/>
              <p:nvPr/>
            </p:nvGrpSpPr>
            <p:grpSpPr>
              <a:xfrm rot="2910972">
                <a:off x="5740679" y="3105243"/>
                <a:ext cx="282117" cy="313440"/>
                <a:chOff x="4062451" y="2792181"/>
                <a:chExt cx="657872" cy="730916"/>
              </a:xfrm>
              <a:solidFill>
                <a:schemeClr val="accent3"/>
              </a:solidFill>
            </p:grpSpPr>
            <p:sp>
              <p:nvSpPr>
                <p:cNvPr id="81" name="Teardrop 80"/>
                <p:cNvSpPr/>
                <p:nvPr/>
              </p:nvSpPr>
              <p:spPr>
                <a:xfrm>
                  <a:off x="4062451" y="3068511"/>
                  <a:ext cx="383758" cy="454586"/>
                </a:xfrm>
                <a:prstGeom prst="teardrop">
                  <a:avLst/>
                </a:prstGeom>
                <a:grpFill/>
                <a:ln>
                  <a:solidFill>
                    <a:schemeClr val="accent3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ight Triangle 81"/>
                <p:cNvSpPr/>
                <p:nvPr/>
              </p:nvSpPr>
              <p:spPr>
                <a:xfrm>
                  <a:off x="4446210" y="2792181"/>
                  <a:ext cx="274113" cy="285627"/>
                </a:xfrm>
                <a:prstGeom prst="rtTriangle">
                  <a:avLst/>
                </a:prstGeom>
                <a:grpFill/>
                <a:ln>
                  <a:solidFill>
                    <a:schemeClr val="accent3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8" name="Group 77"/>
              <p:cNvGrpSpPr/>
              <p:nvPr/>
            </p:nvGrpSpPr>
            <p:grpSpPr>
              <a:xfrm rot="2910972">
                <a:off x="5331642" y="3099914"/>
                <a:ext cx="282117" cy="313440"/>
                <a:chOff x="4062451" y="2792181"/>
                <a:chExt cx="657872" cy="730916"/>
              </a:xfrm>
              <a:solidFill>
                <a:schemeClr val="accent3"/>
              </a:solidFill>
            </p:grpSpPr>
            <p:sp>
              <p:nvSpPr>
                <p:cNvPr id="79" name="Teardrop 78"/>
                <p:cNvSpPr/>
                <p:nvPr/>
              </p:nvSpPr>
              <p:spPr>
                <a:xfrm>
                  <a:off x="4062451" y="3068511"/>
                  <a:ext cx="383758" cy="454586"/>
                </a:xfrm>
                <a:prstGeom prst="teardrop">
                  <a:avLst/>
                </a:prstGeom>
                <a:grpFill/>
                <a:ln>
                  <a:solidFill>
                    <a:schemeClr val="accent3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ight Triangle 79"/>
                <p:cNvSpPr/>
                <p:nvPr/>
              </p:nvSpPr>
              <p:spPr>
                <a:xfrm>
                  <a:off x="4446210" y="2792181"/>
                  <a:ext cx="274113" cy="285627"/>
                </a:xfrm>
                <a:prstGeom prst="rtTriangle">
                  <a:avLst/>
                </a:prstGeom>
                <a:grpFill/>
                <a:ln>
                  <a:solidFill>
                    <a:schemeClr val="accent3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3" name="TextBox 72"/>
            <p:cNvSpPr txBox="1"/>
            <p:nvPr/>
          </p:nvSpPr>
          <p:spPr>
            <a:xfrm>
              <a:off x="5944016" y="4129053"/>
              <a:ext cx="1390465" cy="646331"/>
            </a:xfrm>
            <a:prstGeom prst="rect">
              <a:avLst/>
            </a:prstGeom>
            <a:noFill/>
            <a:ln>
              <a:solidFill>
                <a:srgbClr val="FFFF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Helvetica"/>
                  <a:cs typeface="Helvetica"/>
                </a:rPr>
                <a:t>1 human</a:t>
              </a:r>
            </a:p>
            <a:p>
              <a:pPr algn="ctr"/>
              <a:r>
                <a:rPr lang="en-US" dirty="0" smtClean="0">
                  <a:latin typeface="Helvetica"/>
                  <a:cs typeface="Helvetica"/>
                </a:rPr>
                <a:t>2 fish</a:t>
              </a:r>
              <a:endParaRPr lang="en-US" dirty="0">
                <a:latin typeface="Helvetica"/>
                <a:cs typeface="Helvetica"/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7771835" y="2055043"/>
            <a:ext cx="1390465" cy="2225722"/>
            <a:chOff x="7866676" y="2549662"/>
            <a:chExt cx="1390465" cy="2225722"/>
          </a:xfrm>
        </p:grpSpPr>
        <p:grpSp>
          <p:nvGrpSpPr>
            <p:cNvPr id="90" name="Group 89"/>
            <p:cNvGrpSpPr>
              <a:grpSpLocks noChangeAspect="1"/>
            </p:cNvGrpSpPr>
            <p:nvPr/>
          </p:nvGrpSpPr>
          <p:grpSpPr>
            <a:xfrm>
              <a:off x="7925416" y="2549662"/>
              <a:ext cx="1272985" cy="1672422"/>
              <a:chOff x="6635065" y="1456812"/>
              <a:chExt cx="1787863" cy="2348859"/>
            </a:xfrm>
          </p:grpSpPr>
          <p:sp>
            <p:nvSpPr>
              <p:cNvPr id="92" name="Rectangle 91"/>
              <p:cNvSpPr/>
              <p:nvPr/>
            </p:nvSpPr>
            <p:spPr>
              <a:xfrm>
                <a:off x="6852282" y="2262765"/>
                <a:ext cx="1336720" cy="133672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57150" cmpd="sng">
                <a:solidFill>
                  <a:schemeClr val="accent5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Isosceles Triangle 92"/>
              <p:cNvSpPr/>
              <p:nvPr/>
            </p:nvSpPr>
            <p:spPr>
              <a:xfrm>
                <a:off x="6635065" y="1456812"/>
                <a:ext cx="1787863" cy="805953"/>
              </a:xfrm>
              <a:prstGeom prst="triangl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57150" cmpd="sng">
                <a:solidFill>
                  <a:schemeClr val="accent5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4" name="Group 93"/>
              <p:cNvGrpSpPr/>
              <p:nvPr/>
            </p:nvGrpSpPr>
            <p:grpSpPr>
              <a:xfrm>
                <a:off x="6972884" y="2666716"/>
                <a:ext cx="376969" cy="947423"/>
                <a:chOff x="4751388" y="1198122"/>
                <a:chExt cx="1093622" cy="2748561"/>
              </a:xfrm>
              <a:solidFill>
                <a:srgbClr val="4BACC6"/>
              </a:solidFill>
            </p:grpSpPr>
            <p:sp>
              <p:nvSpPr>
                <p:cNvPr id="107" name="Oval 106"/>
                <p:cNvSpPr/>
                <p:nvPr/>
              </p:nvSpPr>
              <p:spPr>
                <a:xfrm>
                  <a:off x="4877199" y="1198122"/>
                  <a:ext cx="833320" cy="833321"/>
                </a:xfrm>
                <a:prstGeom prst="ellipse">
                  <a:avLst/>
                </a:prstGeom>
                <a:grpFill/>
                <a:ln>
                  <a:solidFill>
                    <a:schemeClr val="accent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5241933" y="1687866"/>
                  <a:ext cx="116963" cy="1219739"/>
                </a:xfrm>
                <a:prstGeom prst="rect">
                  <a:avLst/>
                </a:prstGeom>
                <a:grpFill/>
                <a:ln>
                  <a:solidFill>
                    <a:schemeClr val="accent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 rot="2172851">
                  <a:off x="4914319" y="2726944"/>
                  <a:ext cx="116963" cy="1219739"/>
                </a:xfrm>
                <a:prstGeom prst="rect">
                  <a:avLst/>
                </a:prstGeom>
                <a:grpFill/>
                <a:ln>
                  <a:solidFill>
                    <a:schemeClr val="accent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 rot="19427149" flipH="1">
                  <a:off x="5583986" y="2726943"/>
                  <a:ext cx="116963" cy="1219739"/>
                </a:xfrm>
                <a:prstGeom prst="rect">
                  <a:avLst/>
                </a:prstGeom>
                <a:grpFill/>
                <a:ln>
                  <a:solidFill>
                    <a:schemeClr val="accent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 rot="4143017" flipH="1">
                  <a:off x="5485495" y="1965632"/>
                  <a:ext cx="116963" cy="602067"/>
                </a:xfrm>
                <a:prstGeom prst="rect">
                  <a:avLst/>
                </a:prstGeom>
                <a:grpFill/>
                <a:ln>
                  <a:solidFill>
                    <a:schemeClr val="accent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 rot="17456983">
                  <a:off x="4993940" y="1955783"/>
                  <a:ext cx="116963" cy="602067"/>
                </a:xfrm>
                <a:prstGeom prst="rect">
                  <a:avLst/>
                </a:prstGeom>
                <a:grpFill/>
                <a:ln>
                  <a:solidFill>
                    <a:schemeClr val="accent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5" name="Group 94"/>
              <p:cNvGrpSpPr/>
              <p:nvPr/>
            </p:nvGrpSpPr>
            <p:grpSpPr>
              <a:xfrm>
                <a:off x="7403097" y="3064002"/>
                <a:ext cx="486568" cy="741669"/>
                <a:chOff x="5374696" y="1818674"/>
                <a:chExt cx="1414204" cy="2155654"/>
              </a:xfrm>
              <a:solidFill>
                <a:srgbClr val="4BACC6"/>
              </a:solidFill>
            </p:grpSpPr>
            <p:sp>
              <p:nvSpPr>
                <p:cNvPr id="102" name="Teardrop 101"/>
                <p:cNvSpPr/>
                <p:nvPr/>
              </p:nvSpPr>
              <p:spPr>
                <a:xfrm rot="18890511">
                  <a:off x="5482288" y="2434300"/>
                  <a:ext cx="804069" cy="1019254"/>
                </a:xfrm>
                <a:prstGeom prst="teardrop">
                  <a:avLst>
                    <a:gd name="adj" fmla="val 115974"/>
                  </a:avLst>
                </a:prstGeom>
                <a:grpFill/>
                <a:ln>
                  <a:solidFill>
                    <a:schemeClr val="accent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Oval 102"/>
                <p:cNvSpPr/>
                <p:nvPr/>
              </p:nvSpPr>
              <p:spPr>
                <a:xfrm>
                  <a:off x="5478401" y="1877216"/>
                  <a:ext cx="616076" cy="616076"/>
                </a:xfrm>
                <a:prstGeom prst="ellipse">
                  <a:avLst/>
                </a:prstGeom>
                <a:grpFill/>
                <a:ln>
                  <a:solidFill>
                    <a:schemeClr val="accent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Isosceles Triangle 103"/>
                <p:cNvSpPr/>
                <p:nvPr/>
              </p:nvSpPr>
              <p:spPr>
                <a:xfrm>
                  <a:off x="5478401" y="1840675"/>
                  <a:ext cx="146194" cy="219273"/>
                </a:xfrm>
                <a:prstGeom prst="triangle">
                  <a:avLst/>
                </a:prstGeom>
                <a:grpFill/>
                <a:ln>
                  <a:solidFill>
                    <a:schemeClr val="accent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Isosceles Triangle 104"/>
                <p:cNvSpPr/>
                <p:nvPr/>
              </p:nvSpPr>
              <p:spPr>
                <a:xfrm>
                  <a:off x="5930009" y="1818674"/>
                  <a:ext cx="146194" cy="219273"/>
                </a:xfrm>
                <a:prstGeom prst="triangle">
                  <a:avLst/>
                </a:prstGeom>
                <a:grpFill/>
                <a:ln>
                  <a:solidFill>
                    <a:schemeClr val="accent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6" name="Curved Connector 105"/>
                <p:cNvCxnSpPr/>
                <p:nvPr/>
              </p:nvCxnSpPr>
              <p:spPr>
                <a:xfrm>
                  <a:off x="6076203" y="3289099"/>
                  <a:ext cx="712697" cy="685229"/>
                </a:xfrm>
                <a:prstGeom prst="curvedConnector3">
                  <a:avLst/>
                </a:prstGeom>
                <a:grpFill/>
                <a:ln>
                  <a:solidFill>
                    <a:schemeClr val="accent5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6" name="Group 95"/>
              <p:cNvGrpSpPr/>
              <p:nvPr/>
            </p:nvGrpSpPr>
            <p:grpSpPr>
              <a:xfrm>
                <a:off x="7803141" y="3064002"/>
                <a:ext cx="486567" cy="741669"/>
                <a:chOff x="5374696" y="1818674"/>
                <a:chExt cx="1414204" cy="2155654"/>
              </a:xfrm>
              <a:solidFill>
                <a:srgbClr val="4BACC6"/>
              </a:solidFill>
            </p:grpSpPr>
            <p:sp>
              <p:nvSpPr>
                <p:cNvPr id="97" name="Teardrop 96"/>
                <p:cNvSpPr/>
                <p:nvPr/>
              </p:nvSpPr>
              <p:spPr>
                <a:xfrm rot="18890511">
                  <a:off x="5482288" y="2434300"/>
                  <a:ext cx="804069" cy="1019254"/>
                </a:xfrm>
                <a:prstGeom prst="teardrop">
                  <a:avLst>
                    <a:gd name="adj" fmla="val 115974"/>
                  </a:avLst>
                </a:prstGeom>
                <a:grpFill/>
                <a:ln>
                  <a:solidFill>
                    <a:schemeClr val="accent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/>
                <p:cNvSpPr/>
                <p:nvPr/>
              </p:nvSpPr>
              <p:spPr>
                <a:xfrm>
                  <a:off x="5478401" y="1877216"/>
                  <a:ext cx="616076" cy="616076"/>
                </a:xfrm>
                <a:prstGeom prst="ellipse">
                  <a:avLst/>
                </a:prstGeom>
                <a:grpFill/>
                <a:ln>
                  <a:solidFill>
                    <a:schemeClr val="accent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Isosceles Triangle 98"/>
                <p:cNvSpPr/>
                <p:nvPr/>
              </p:nvSpPr>
              <p:spPr>
                <a:xfrm>
                  <a:off x="5478401" y="1840675"/>
                  <a:ext cx="146194" cy="219273"/>
                </a:xfrm>
                <a:prstGeom prst="triangle">
                  <a:avLst/>
                </a:prstGeom>
                <a:grpFill/>
                <a:ln>
                  <a:solidFill>
                    <a:schemeClr val="accent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Isosceles Triangle 99"/>
                <p:cNvSpPr/>
                <p:nvPr/>
              </p:nvSpPr>
              <p:spPr>
                <a:xfrm>
                  <a:off x="5930009" y="1818674"/>
                  <a:ext cx="146194" cy="219273"/>
                </a:xfrm>
                <a:prstGeom prst="triangle">
                  <a:avLst/>
                </a:prstGeom>
                <a:grpFill/>
                <a:ln>
                  <a:solidFill>
                    <a:schemeClr val="accent5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1" name="Curved Connector 100"/>
                <p:cNvCxnSpPr/>
                <p:nvPr/>
              </p:nvCxnSpPr>
              <p:spPr>
                <a:xfrm>
                  <a:off x="6076203" y="3289099"/>
                  <a:ext cx="712697" cy="685229"/>
                </a:xfrm>
                <a:prstGeom prst="curvedConnector3">
                  <a:avLst/>
                </a:prstGeom>
                <a:grpFill/>
                <a:ln>
                  <a:solidFill>
                    <a:schemeClr val="accent5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1" name="TextBox 90"/>
            <p:cNvSpPr txBox="1"/>
            <p:nvPr/>
          </p:nvSpPr>
          <p:spPr>
            <a:xfrm>
              <a:off x="7866676" y="4129053"/>
              <a:ext cx="1390465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Helvetica"/>
                  <a:cs typeface="Helvetica"/>
                </a:rPr>
                <a:t>1 human</a:t>
              </a:r>
            </a:p>
            <a:p>
              <a:pPr algn="ctr"/>
              <a:r>
                <a:rPr lang="en-US" dirty="0" smtClean="0">
                  <a:latin typeface="Helvetica"/>
                  <a:cs typeface="Helvetica"/>
                </a:rPr>
                <a:t>2 cats</a:t>
              </a:r>
              <a:endParaRPr lang="en-US" dirty="0">
                <a:latin typeface="Helvetica"/>
                <a:cs typeface="Helvetica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44720" y="4092456"/>
            <a:ext cx="1390465" cy="1948723"/>
            <a:chOff x="35326" y="2549662"/>
            <a:chExt cx="1390465" cy="1948723"/>
          </a:xfrm>
        </p:grpSpPr>
        <p:grpSp>
          <p:nvGrpSpPr>
            <p:cNvPr id="13" name="Group 12"/>
            <p:cNvGrpSpPr>
              <a:grpSpLocks noChangeAspect="1"/>
            </p:cNvGrpSpPr>
            <p:nvPr/>
          </p:nvGrpSpPr>
          <p:grpSpPr>
            <a:xfrm>
              <a:off x="94066" y="2549662"/>
              <a:ext cx="1272984" cy="1536048"/>
              <a:chOff x="481976" y="1443065"/>
              <a:chExt cx="1787863" cy="2157327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699193" y="2249018"/>
                <a:ext cx="1336720" cy="133672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>
                <a:off x="481976" y="1443065"/>
                <a:ext cx="1787863" cy="805953"/>
              </a:xfrm>
              <a:prstGeom prst="triangl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57150" cmpd="sng">
                <a:solidFill>
                  <a:schemeClr val="accent2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819795" y="2652969"/>
                <a:ext cx="376969" cy="947423"/>
                <a:chOff x="4751388" y="1198122"/>
                <a:chExt cx="1093622" cy="2748561"/>
              </a:xfrm>
              <a:solidFill>
                <a:schemeClr val="accent2"/>
              </a:solidFill>
            </p:grpSpPr>
            <p:sp>
              <p:nvSpPr>
                <p:cNvPr id="18" name="Oval 17"/>
                <p:cNvSpPr/>
                <p:nvPr/>
              </p:nvSpPr>
              <p:spPr>
                <a:xfrm>
                  <a:off x="4877199" y="1198122"/>
                  <a:ext cx="833320" cy="833321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5241933" y="1687866"/>
                  <a:ext cx="116963" cy="1219739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 rot="2172851">
                  <a:off x="4914319" y="2726944"/>
                  <a:ext cx="116963" cy="1219739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 rot="19427149" flipH="1">
                  <a:off x="5583986" y="2726943"/>
                  <a:ext cx="116963" cy="1219739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 rot="4143017" flipH="1">
                  <a:off x="5485495" y="1965632"/>
                  <a:ext cx="116963" cy="602067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 rot="17456983">
                  <a:off x="4993940" y="1955783"/>
                  <a:ext cx="116963" cy="602067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4" name="TextBox 13"/>
            <p:cNvSpPr txBox="1"/>
            <p:nvPr/>
          </p:nvSpPr>
          <p:spPr>
            <a:xfrm>
              <a:off x="35326" y="4129053"/>
              <a:ext cx="13904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Helvetica"/>
                  <a:cs typeface="Helvetica"/>
                </a:rPr>
                <a:t>1 human</a:t>
              </a:r>
              <a:endParaRPr lang="en-US" dirty="0">
                <a:latin typeface="Helvetica"/>
                <a:cs typeface="Helvetica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758628" y="4059195"/>
            <a:ext cx="1390465" cy="2502721"/>
            <a:chOff x="1917725" y="2549662"/>
            <a:chExt cx="1390465" cy="2502721"/>
          </a:xfrm>
        </p:grpSpPr>
        <p:grpSp>
          <p:nvGrpSpPr>
            <p:cNvPr id="25" name="Group 24"/>
            <p:cNvGrpSpPr>
              <a:grpSpLocks noChangeAspect="1"/>
            </p:cNvGrpSpPr>
            <p:nvPr/>
          </p:nvGrpSpPr>
          <p:grpSpPr>
            <a:xfrm>
              <a:off x="1976465" y="2549662"/>
              <a:ext cx="1272985" cy="1672422"/>
              <a:chOff x="2298150" y="4127416"/>
              <a:chExt cx="1787863" cy="2348859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2515367" y="4933369"/>
                <a:ext cx="1336720" cy="133672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7150" cmpd="sng">
                <a:solidFill>
                  <a:schemeClr val="accent4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Isosceles Triangle 27"/>
              <p:cNvSpPr/>
              <p:nvPr/>
            </p:nvSpPr>
            <p:spPr>
              <a:xfrm>
                <a:off x="2298150" y="4127416"/>
                <a:ext cx="1787863" cy="805953"/>
              </a:xfrm>
              <a:prstGeom prst="triangl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7150" cmpd="sng">
                <a:solidFill>
                  <a:schemeClr val="accent4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2635969" y="5337320"/>
                <a:ext cx="376969" cy="947423"/>
                <a:chOff x="4751388" y="1198122"/>
                <a:chExt cx="1093622" cy="2748561"/>
              </a:xfrm>
              <a:solidFill>
                <a:schemeClr val="accent4"/>
              </a:solidFill>
            </p:grpSpPr>
            <p:sp>
              <p:nvSpPr>
                <p:cNvPr id="39" name="Oval 38"/>
                <p:cNvSpPr/>
                <p:nvPr/>
              </p:nvSpPr>
              <p:spPr>
                <a:xfrm>
                  <a:off x="4877199" y="1198122"/>
                  <a:ext cx="833320" cy="833321"/>
                </a:xfrm>
                <a:prstGeom prst="ellipse">
                  <a:avLst/>
                </a:prstGeom>
                <a:grpFill/>
                <a:ln>
                  <a:solidFill>
                    <a:schemeClr val="accent4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5241933" y="1687866"/>
                  <a:ext cx="116963" cy="1219739"/>
                </a:xfrm>
                <a:prstGeom prst="rect">
                  <a:avLst/>
                </a:prstGeom>
                <a:grpFill/>
                <a:ln>
                  <a:solidFill>
                    <a:schemeClr val="accent4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 rot="2172851">
                  <a:off x="4914319" y="2726944"/>
                  <a:ext cx="116963" cy="1219739"/>
                </a:xfrm>
                <a:prstGeom prst="rect">
                  <a:avLst/>
                </a:prstGeom>
                <a:grpFill/>
                <a:ln>
                  <a:solidFill>
                    <a:schemeClr val="accent4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 rot="19427149" flipH="1">
                  <a:off x="5583986" y="2726943"/>
                  <a:ext cx="116963" cy="1219739"/>
                </a:xfrm>
                <a:prstGeom prst="rect">
                  <a:avLst/>
                </a:prstGeom>
                <a:grpFill/>
                <a:ln>
                  <a:solidFill>
                    <a:schemeClr val="accent4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 rot="4143017" flipH="1">
                  <a:off x="5485495" y="1965632"/>
                  <a:ext cx="116963" cy="602067"/>
                </a:xfrm>
                <a:prstGeom prst="rect">
                  <a:avLst/>
                </a:prstGeom>
                <a:grpFill/>
                <a:ln>
                  <a:solidFill>
                    <a:schemeClr val="accent4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 rot="17456983">
                  <a:off x="4993940" y="1955783"/>
                  <a:ext cx="116963" cy="602067"/>
                </a:xfrm>
                <a:prstGeom prst="rect">
                  <a:avLst/>
                </a:prstGeom>
                <a:grpFill/>
                <a:ln>
                  <a:solidFill>
                    <a:schemeClr val="accent4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" name="Group 29"/>
              <p:cNvGrpSpPr/>
              <p:nvPr/>
            </p:nvGrpSpPr>
            <p:grpSpPr>
              <a:xfrm>
                <a:off x="3066182" y="5734606"/>
                <a:ext cx="486568" cy="741669"/>
                <a:chOff x="5374696" y="1818674"/>
                <a:chExt cx="1414204" cy="2155654"/>
              </a:xfrm>
              <a:solidFill>
                <a:schemeClr val="accent4"/>
              </a:solidFill>
            </p:grpSpPr>
            <p:sp>
              <p:nvSpPr>
                <p:cNvPr id="34" name="Teardrop 33"/>
                <p:cNvSpPr/>
                <p:nvPr/>
              </p:nvSpPr>
              <p:spPr>
                <a:xfrm rot="18890511">
                  <a:off x="5482288" y="2434300"/>
                  <a:ext cx="804069" cy="1019254"/>
                </a:xfrm>
                <a:prstGeom prst="teardrop">
                  <a:avLst>
                    <a:gd name="adj" fmla="val 115974"/>
                  </a:avLst>
                </a:prstGeom>
                <a:grpFill/>
                <a:ln>
                  <a:solidFill>
                    <a:schemeClr val="accent4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Oval 34"/>
                <p:cNvSpPr/>
                <p:nvPr/>
              </p:nvSpPr>
              <p:spPr>
                <a:xfrm>
                  <a:off x="5478401" y="1877216"/>
                  <a:ext cx="616076" cy="616076"/>
                </a:xfrm>
                <a:prstGeom prst="ellipse">
                  <a:avLst/>
                </a:prstGeom>
                <a:grpFill/>
                <a:ln>
                  <a:solidFill>
                    <a:schemeClr val="accent4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Isosceles Triangle 35"/>
                <p:cNvSpPr/>
                <p:nvPr/>
              </p:nvSpPr>
              <p:spPr>
                <a:xfrm>
                  <a:off x="5478401" y="1840675"/>
                  <a:ext cx="146194" cy="219273"/>
                </a:xfrm>
                <a:prstGeom prst="triangle">
                  <a:avLst/>
                </a:prstGeom>
                <a:grpFill/>
                <a:ln>
                  <a:solidFill>
                    <a:schemeClr val="accent4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Isosceles Triangle 36"/>
                <p:cNvSpPr/>
                <p:nvPr/>
              </p:nvSpPr>
              <p:spPr>
                <a:xfrm>
                  <a:off x="5930009" y="1818674"/>
                  <a:ext cx="146194" cy="219273"/>
                </a:xfrm>
                <a:prstGeom prst="triangle">
                  <a:avLst/>
                </a:prstGeom>
                <a:grpFill/>
                <a:ln>
                  <a:solidFill>
                    <a:schemeClr val="accent4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8" name="Curved Connector 37"/>
                <p:cNvCxnSpPr/>
                <p:nvPr/>
              </p:nvCxnSpPr>
              <p:spPr>
                <a:xfrm>
                  <a:off x="6076203" y="3289099"/>
                  <a:ext cx="712697" cy="685229"/>
                </a:xfrm>
                <a:prstGeom prst="curvedConnector3">
                  <a:avLst/>
                </a:prstGeom>
                <a:grpFill/>
                <a:ln>
                  <a:solidFill>
                    <a:schemeClr val="accent4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 rot="2910972">
                <a:off x="3424462" y="5769854"/>
                <a:ext cx="282117" cy="313440"/>
                <a:chOff x="4062451" y="2792181"/>
                <a:chExt cx="657872" cy="730916"/>
              </a:xfrm>
              <a:solidFill>
                <a:schemeClr val="accent4"/>
              </a:solidFill>
            </p:grpSpPr>
            <p:sp>
              <p:nvSpPr>
                <p:cNvPr id="32" name="Teardrop 31"/>
                <p:cNvSpPr/>
                <p:nvPr/>
              </p:nvSpPr>
              <p:spPr>
                <a:xfrm>
                  <a:off x="4062451" y="3068511"/>
                  <a:ext cx="383758" cy="454586"/>
                </a:xfrm>
                <a:prstGeom prst="teardrop">
                  <a:avLst/>
                </a:prstGeom>
                <a:grpFill/>
                <a:ln>
                  <a:solidFill>
                    <a:schemeClr val="accent4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ight Triangle 32"/>
                <p:cNvSpPr/>
                <p:nvPr/>
              </p:nvSpPr>
              <p:spPr>
                <a:xfrm>
                  <a:off x="4446210" y="2792181"/>
                  <a:ext cx="274113" cy="285627"/>
                </a:xfrm>
                <a:prstGeom prst="rtTriangle">
                  <a:avLst/>
                </a:prstGeom>
                <a:grpFill/>
                <a:ln>
                  <a:solidFill>
                    <a:schemeClr val="accent4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6" name="TextBox 25"/>
            <p:cNvSpPr txBox="1"/>
            <p:nvPr/>
          </p:nvSpPr>
          <p:spPr>
            <a:xfrm>
              <a:off x="1917725" y="4129053"/>
              <a:ext cx="1390465" cy="923330"/>
            </a:xfrm>
            <a:prstGeom prst="rect">
              <a:avLst/>
            </a:prstGeom>
            <a:noFill/>
            <a:ln>
              <a:solidFill>
                <a:srgbClr val="FFFF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Helvetica"/>
                  <a:cs typeface="Helvetica"/>
                </a:rPr>
                <a:t>1 human</a:t>
              </a:r>
            </a:p>
            <a:p>
              <a:pPr algn="ctr"/>
              <a:r>
                <a:rPr lang="en-US" dirty="0" smtClean="0">
                  <a:latin typeface="Helvetica"/>
                  <a:cs typeface="Helvetica"/>
                </a:rPr>
                <a:t>1 cat</a:t>
              </a:r>
            </a:p>
            <a:p>
              <a:pPr algn="ctr"/>
              <a:r>
                <a:rPr lang="en-US" dirty="0" smtClean="0">
                  <a:latin typeface="Helvetica"/>
                  <a:cs typeface="Helvetica"/>
                </a:rPr>
                <a:t>1 fish</a:t>
              </a:r>
              <a:endParaRPr lang="en-US" dirty="0">
                <a:latin typeface="Helvetica"/>
                <a:cs typeface="Helvetica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3978817" y="2055043"/>
            <a:ext cx="1390465" cy="1948723"/>
            <a:chOff x="3978817" y="2055043"/>
            <a:chExt cx="1390465" cy="1948723"/>
          </a:xfrm>
        </p:grpSpPr>
        <p:grpSp>
          <p:nvGrpSpPr>
            <p:cNvPr id="45" name="Group 44"/>
            <p:cNvGrpSpPr/>
            <p:nvPr/>
          </p:nvGrpSpPr>
          <p:grpSpPr>
            <a:xfrm>
              <a:off x="3978817" y="2055043"/>
              <a:ext cx="1390465" cy="1948723"/>
              <a:chOff x="3929609" y="2549662"/>
              <a:chExt cx="1390465" cy="1948723"/>
            </a:xfrm>
          </p:grpSpPr>
          <p:grpSp>
            <p:nvGrpSpPr>
              <p:cNvPr id="46" name="Group 45"/>
              <p:cNvGrpSpPr>
                <a:grpSpLocks noChangeAspect="1"/>
              </p:cNvGrpSpPr>
              <p:nvPr/>
            </p:nvGrpSpPr>
            <p:grpSpPr>
              <a:xfrm>
                <a:off x="3974453" y="2549662"/>
                <a:ext cx="1272984" cy="1536048"/>
                <a:chOff x="2476945" y="1443065"/>
                <a:chExt cx="1787863" cy="2157327"/>
              </a:xfrm>
            </p:grpSpPr>
            <p:sp>
              <p:nvSpPr>
                <p:cNvPr id="48" name="Rectangle 47"/>
                <p:cNvSpPr/>
                <p:nvPr/>
              </p:nvSpPr>
              <p:spPr>
                <a:xfrm>
                  <a:off x="2694162" y="2249018"/>
                  <a:ext cx="1336720" cy="133672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57150" cmpd="sng">
                  <a:solidFill>
                    <a:schemeClr val="accent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Isosceles Triangle 48"/>
                <p:cNvSpPr/>
                <p:nvPr/>
              </p:nvSpPr>
              <p:spPr>
                <a:xfrm>
                  <a:off x="2476945" y="1443065"/>
                  <a:ext cx="1787863" cy="805953"/>
                </a:xfrm>
                <a:prstGeom prst="triangl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57150" cmpd="sng">
                  <a:solidFill>
                    <a:schemeClr val="accent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0" name="Group 49"/>
                <p:cNvGrpSpPr/>
                <p:nvPr/>
              </p:nvGrpSpPr>
              <p:grpSpPr>
                <a:xfrm>
                  <a:off x="2814764" y="2652969"/>
                  <a:ext cx="376969" cy="947423"/>
                  <a:chOff x="4751388" y="1198122"/>
                  <a:chExt cx="1093622" cy="2748561"/>
                </a:xfrm>
                <a:solidFill>
                  <a:schemeClr val="accent1"/>
                </a:solidFill>
              </p:grpSpPr>
              <p:sp>
                <p:nvSpPr>
                  <p:cNvPr id="65" name="Oval 64"/>
                  <p:cNvSpPr/>
                  <p:nvPr/>
                </p:nvSpPr>
                <p:spPr>
                  <a:xfrm>
                    <a:off x="4877199" y="1198122"/>
                    <a:ext cx="833320" cy="833321"/>
                  </a:xfrm>
                  <a:prstGeom prst="ellipse">
                    <a:avLst/>
                  </a:prstGeom>
                  <a:grpFill/>
                  <a:ln>
                    <a:solidFill>
                      <a:srgbClr val="4F81BD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6" name="Rectangle 65"/>
                  <p:cNvSpPr/>
                  <p:nvPr/>
                </p:nvSpPr>
                <p:spPr>
                  <a:xfrm>
                    <a:off x="5241933" y="1687866"/>
                    <a:ext cx="116963" cy="1219739"/>
                  </a:xfrm>
                  <a:prstGeom prst="rect">
                    <a:avLst/>
                  </a:prstGeom>
                  <a:grpFill/>
                  <a:ln>
                    <a:solidFill>
                      <a:srgbClr val="4F81BD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7" name="Rectangle 66"/>
                  <p:cNvSpPr/>
                  <p:nvPr/>
                </p:nvSpPr>
                <p:spPr>
                  <a:xfrm rot="2172851">
                    <a:off x="4914319" y="2726944"/>
                    <a:ext cx="116963" cy="1219739"/>
                  </a:xfrm>
                  <a:prstGeom prst="rect">
                    <a:avLst/>
                  </a:prstGeom>
                  <a:grpFill/>
                  <a:ln>
                    <a:solidFill>
                      <a:srgbClr val="4F81BD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8" name="Rectangle 67"/>
                  <p:cNvSpPr/>
                  <p:nvPr/>
                </p:nvSpPr>
                <p:spPr>
                  <a:xfrm rot="19427149" flipH="1">
                    <a:off x="5583986" y="2726943"/>
                    <a:ext cx="116963" cy="1219739"/>
                  </a:xfrm>
                  <a:prstGeom prst="rect">
                    <a:avLst/>
                  </a:prstGeom>
                  <a:grpFill/>
                  <a:ln>
                    <a:solidFill>
                      <a:srgbClr val="4F81BD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9" name="Rectangle 68"/>
                  <p:cNvSpPr/>
                  <p:nvPr/>
                </p:nvSpPr>
                <p:spPr>
                  <a:xfrm rot="4143017" flipH="1">
                    <a:off x="5485495" y="1965632"/>
                    <a:ext cx="116963" cy="602067"/>
                  </a:xfrm>
                  <a:prstGeom prst="rect">
                    <a:avLst/>
                  </a:prstGeom>
                  <a:grpFill/>
                  <a:ln>
                    <a:solidFill>
                      <a:srgbClr val="4F81BD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" name="Rectangle 69"/>
                  <p:cNvSpPr/>
                  <p:nvPr/>
                </p:nvSpPr>
                <p:spPr>
                  <a:xfrm rot="17456983">
                    <a:off x="4993940" y="1955783"/>
                    <a:ext cx="116963" cy="602067"/>
                  </a:xfrm>
                  <a:prstGeom prst="rect">
                    <a:avLst/>
                  </a:prstGeom>
                  <a:grpFill/>
                  <a:ln>
                    <a:solidFill>
                      <a:srgbClr val="4F81BD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1" name="Group 50"/>
                <p:cNvGrpSpPr/>
                <p:nvPr/>
              </p:nvGrpSpPr>
              <p:grpSpPr>
                <a:xfrm>
                  <a:off x="3559580" y="2650392"/>
                  <a:ext cx="376969" cy="947423"/>
                  <a:chOff x="2012812" y="1988884"/>
                  <a:chExt cx="376969" cy="947423"/>
                </a:xfrm>
                <a:solidFill>
                  <a:schemeClr val="accent1"/>
                </a:solidFill>
              </p:grpSpPr>
              <p:sp>
                <p:nvSpPr>
                  <p:cNvPr id="59" name="Oval 58"/>
                  <p:cNvSpPr/>
                  <p:nvPr/>
                </p:nvSpPr>
                <p:spPr>
                  <a:xfrm>
                    <a:off x="2056179" y="1988884"/>
                    <a:ext cx="287243" cy="287244"/>
                  </a:xfrm>
                  <a:prstGeom prst="ellipse">
                    <a:avLst/>
                  </a:prstGeom>
                  <a:grpFill/>
                  <a:ln>
                    <a:solidFill>
                      <a:srgbClr val="4F81BD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Rectangle 59"/>
                  <p:cNvSpPr/>
                  <p:nvPr/>
                </p:nvSpPr>
                <p:spPr>
                  <a:xfrm>
                    <a:off x="2181902" y="2157698"/>
                    <a:ext cx="40317" cy="420441"/>
                  </a:xfrm>
                  <a:prstGeom prst="rect">
                    <a:avLst/>
                  </a:prstGeom>
                  <a:grpFill/>
                  <a:ln>
                    <a:solidFill>
                      <a:srgbClr val="4F81BD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Rectangle 60"/>
                  <p:cNvSpPr/>
                  <p:nvPr/>
                </p:nvSpPr>
                <p:spPr>
                  <a:xfrm rot="2172851">
                    <a:off x="2068974" y="2515866"/>
                    <a:ext cx="40317" cy="420441"/>
                  </a:xfrm>
                  <a:prstGeom prst="rect">
                    <a:avLst/>
                  </a:prstGeom>
                  <a:grpFill/>
                  <a:ln>
                    <a:solidFill>
                      <a:srgbClr val="4F81BD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" name="Rectangle 61"/>
                  <p:cNvSpPr/>
                  <p:nvPr/>
                </p:nvSpPr>
                <p:spPr>
                  <a:xfrm rot="19427149" flipH="1">
                    <a:off x="2299807" y="2515865"/>
                    <a:ext cx="40317" cy="420441"/>
                  </a:xfrm>
                  <a:prstGeom prst="rect">
                    <a:avLst/>
                  </a:prstGeom>
                  <a:grpFill/>
                  <a:ln>
                    <a:solidFill>
                      <a:srgbClr val="4F81BD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3" name="Rectangle 62"/>
                  <p:cNvSpPr/>
                  <p:nvPr/>
                </p:nvSpPr>
                <p:spPr>
                  <a:xfrm rot="4143017" flipH="1">
                    <a:off x="2265857" y="2253443"/>
                    <a:ext cx="40317" cy="207531"/>
                  </a:xfrm>
                  <a:prstGeom prst="rect">
                    <a:avLst/>
                  </a:prstGeom>
                  <a:grpFill/>
                  <a:ln>
                    <a:solidFill>
                      <a:srgbClr val="4F81BD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Rectangle 63"/>
                  <p:cNvSpPr/>
                  <p:nvPr/>
                </p:nvSpPr>
                <p:spPr>
                  <a:xfrm rot="17456983">
                    <a:off x="2096419" y="2250048"/>
                    <a:ext cx="40317" cy="207531"/>
                  </a:xfrm>
                  <a:prstGeom prst="rect">
                    <a:avLst/>
                  </a:prstGeom>
                  <a:grpFill/>
                  <a:ln>
                    <a:solidFill>
                      <a:srgbClr val="4F81BD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47" name="TextBox 46"/>
              <p:cNvSpPr txBox="1"/>
              <p:nvPr/>
            </p:nvSpPr>
            <p:spPr>
              <a:xfrm>
                <a:off x="3929609" y="4129053"/>
                <a:ext cx="1390465" cy="369332"/>
              </a:xfrm>
              <a:prstGeom prst="rect">
                <a:avLst/>
              </a:prstGeom>
              <a:noFill/>
              <a:ln>
                <a:solidFill>
                  <a:srgbClr val="FFFFF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latin typeface="Helvetica"/>
                    <a:cs typeface="Helvetica"/>
                  </a:rPr>
                  <a:t>3 humans</a:t>
                </a:r>
                <a:endParaRPr lang="en-US" dirty="0">
                  <a:latin typeface="Helvetica"/>
                  <a:cs typeface="Helvetica"/>
                </a:endParaRPr>
              </a:p>
            </p:txBody>
          </p:sp>
        </p:grpSp>
        <p:sp>
          <p:nvSpPr>
            <p:cNvPr id="113" name="Teardrop 112"/>
            <p:cNvSpPr/>
            <p:nvPr/>
          </p:nvSpPr>
          <p:spPr>
            <a:xfrm rot="18890511">
              <a:off x="4559075" y="3325936"/>
              <a:ext cx="196976" cy="249691"/>
            </a:xfrm>
            <a:prstGeom prst="teardrop">
              <a:avLst>
                <a:gd name="adj" fmla="val 115974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4558122" y="3189465"/>
              <a:ext cx="150923" cy="15092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Isosceles Triangle 114"/>
            <p:cNvSpPr/>
            <p:nvPr/>
          </p:nvSpPr>
          <p:spPr>
            <a:xfrm>
              <a:off x="4558122" y="3180514"/>
              <a:ext cx="35814" cy="53716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Isosceles Triangle 115"/>
            <p:cNvSpPr/>
            <p:nvPr/>
          </p:nvSpPr>
          <p:spPr>
            <a:xfrm>
              <a:off x="4668755" y="3175124"/>
              <a:ext cx="35814" cy="53716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Curved Connector 116"/>
            <p:cNvCxnSpPr/>
            <p:nvPr/>
          </p:nvCxnSpPr>
          <p:spPr>
            <a:xfrm>
              <a:off x="4704568" y="3535340"/>
              <a:ext cx="174593" cy="167863"/>
            </a:xfrm>
            <a:prstGeom prst="curvedConnector3">
              <a:avLst/>
            </a:prstGeom>
            <a:solidFill>
              <a:srgbClr val="4BACC6"/>
            </a:solidFill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4998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roup 1546"/>
          <p:cNvGrpSpPr/>
          <p:nvPr/>
        </p:nvGrpSpPr>
        <p:grpSpPr>
          <a:xfrm>
            <a:off x="177590" y="1776926"/>
            <a:ext cx="8694435" cy="992711"/>
            <a:chOff x="177590" y="1776926"/>
            <a:chExt cx="8694435" cy="992711"/>
          </a:xfrm>
        </p:grpSpPr>
        <p:grpSp>
          <p:nvGrpSpPr>
            <p:cNvPr id="1546" name="Group 1545"/>
            <p:cNvGrpSpPr/>
            <p:nvPr/>
          </p:nvGrpSpPr>
          <p:grpSpPr>
            <a:xfrm>
              <a:off x="177590" y="1781417"/>
              <a:ext cx="8694435" cy="988220"/>
              <a:chOff x="177590" y="1781417"/>
              <a:chExt cx="8694435" cy="988220"/>
            </a:xfrm>
          </p:grpSpPr>
          <p:grpSp>
            <p:nvGrpSpPr>
              <p:cNvPr id="1377" name="Group 1376"/>
              <p:cNvGrpSpPr/>
              <p:nvPr/>
            </p:nvGrpSpPr>
            <p:grpSpPr>
              <a:xfrm>
                <a:off x="7047901" y="1781417"/>
                <a:ext cx="1824124" cy="988220"/>
                <a:chOff x="-847137" y="5847130"/>
                <a:chExt cx="4496702" cy="2436091"/>
              </a:xfrm>
            </p:grpSpPr>
            <p:sp>
              <p:nvSpPr>
                <p:cNvPr id="1497" name="Rectangle 1496"/>
                <p:cNvSpPr/>
                <p:nvPr/>
              </p:nvSpPr>
              <p:spPr>
                <a:xfrm>
                  <a:off x="-847137" y="5847130"/>
                  <a:ext cx="4496702" cy="2436091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57150" cmpd="sng">
                  <a:solidFill>
                    <a:schemeClr val="accent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98" name="Group 1497"/>
                <p:cNvGrpSpPr/>
                <p:nvPr/>
              </p:nvGrpSpPr>
              <p:grpSpPr>
                <a:xfrm>
                  <a:off x="-605342" y="5959993"/>
                  <a:ext cx="987092" cy="2293072"/>
                  <a:chOff x="2249838" y="1898254"/>
                  <a:chExt cx="987092" cy="2087036"/>
                </a:xfrm>
                <a:solidFill>
                  <a:schemeClr val="accent1"/>
                </a:solidFill>
              </p:grpSpPr>
              <p:sp>
                <p:nvSpPr>
                  <p:cNvPr id="1526" name="Oval 1525"/>
                  <p:cNvSpPr/>
                  <p:nvPr/>
                </p:nvSpPr>
                <p:spPr>
                  <a:xfrm>
                    <a:off x="2549436" y="1898254"/>
                    <a:ext cx="409658" cy="418436"/>
                  </a:xfrm>
                  <a:prstGeom prst="ellips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7" name="Rounded Rectangle 1526"/>
                  <p:cNvSpPr/>
                  <p:nvPr/>
                </p:nvSpPr>
                <p:spPr>
                  <a:xfrm>
                    <a:off x="2466787" y="2291414"/>
                    <a:ext cx="574956" cy="881077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8" name="Rounded Rectangle 1527"/>
                  <p:cNvSpPr/>
                  <p:nvPr/>
                </p:nvSpPr>
                <p:spPr>
                  <a:xfrm>
                    <a:off x="2467508" y="2850999"/>
                    <a:ext cx="264599" cy="1134291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9" name="Rounded Rectangle 1528"/>
                  <p:cNvSpPr/>
                  <p:nvPr/>
                </p:nvSpPr>
                <p:spPr>
                  <a:xfrm>
                    <a:off x="2776423" y="2850999"/>
                    <a:ext cx="264599" cy="1134291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30" name="Rounded Rectangle 1529"/>
                  <p:cNvSpPr/>
                  <p:nvPr/>
                </p:nvSpPr>
                <p:spPr>
                  <a:xfrm rot="911694">
                    <a:off x="2399196" y="2316690"/>
                    <a:ext cx="157955" cy="64807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31" name="Rounded Rectangle 1530"/>
                  <p:cNvSpPr/>
                  <p:nvPr/>
                </p:nvSpPr>
                <p:spPr>
                  <a:xfrm rot="20688306" flipH="1">
                    <a:off x="2951379" y="2316690"/>
                    <a:ext cx="157955" cy="64807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32" name="Rounded Rectangle 1531"/>
                  <p:cNvSpPr/>
                  <p:nvPr/>
                </p:nvSpPr>
                <p:spPr>
                  <a:xfrm rot="9574993">
                    <a:off x="2249838" y="2493118"/>
                    <a:ext cx="157955" cy="46816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33" name="Rounded Rectangle 1532"/>
                  <p:cNvSpPr/>
                  <p:nvPr/>
                </p:nvSpPr>
                <p:spPr>
                  <a:xfrm rot="9617353">
                    <a:off x="3078975" y="2800129"/>
                    <a:ext cx="157955" cy="46816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99" name="Group 1498"/>
                <p:cNvGrpSpPr/>
                <p:nvPr/>
              </p:nvGrpSpPr>
              <p:grpSpPr>
                <a:xfrm>
                  <a:off x="423446" y="5959993"/>
                  <a:ext cx="987092" cy="2293072"/>
                  <a:chOff x="2249838" y="1898254"/>
                  <a:chExt cx="987092" cy="2087036"/>
                </a:xfrm>
                <a:solidFill>
                  <a:schemeClr val="accent1"/>
                </a:solidFill>
              </p:grpSpPr>
              <p:sp>
                <p:nvSpPr>
                  <p:cNvPr id="1518" name="Oval 1517"/>
                  <p:cNvSpPr/>
                  <p:nvPr/>
                </p:nvSpPr>
                <p:spPr>
                  <a:xfrm>
                    <a:off x="2549436" y="1898254"/>
                    <a:ext cx="409658" cy="418436"/>
                  </a:xfrm>
                  <a:prstGeom prst="ellips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19" name="Rounded Rectangle 1518"/>
                  <p:cNvSpPr/>
                  <p:nvPr/>
                </p:nvSpPr>
                <p:spPr>
                  <a:xfrm>
                    <a:off x="2466787" y="2291414"/>
                    <a:ext cx="574956" cy="881077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0" name="Rounded Rectangle 1519"/>
                  <p:cNvSpPr/>
                  <p:nvPr/>
                </p:nvSpPr>
                <p:spPr>
                  <a:xfrm>
                    <a:off x="2467508" y="2850999"/>
                    <a:ext cx="264599" cy="1134291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1" name="Rounded Rectangle 1520"/>
                  <p:cNvSpPr/>
                  <p:nvPr/>
                </p:nvSpPr>
                <p:spPr>
                  <a:xfrm>
                    <a:off x="2776423" y="2850999"/>
                    <a:ext cx="264599" cy="1134291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2" name="Rounded Rectangle 1521"/>
                  <p:cNvSpPr/>
                  <p:nvPr/>
                </p:nvSpPr>
                <p:spPr>
                  <a:xfrm rot="911694">
                    <a:off x="2399196" y="2316690"/>
                    <a:ext cx="157955" cy="64807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3" name="Rounded Rectangle 1522"/>
                  <p:cNvSpPr/>
                  <p:nvPr/>
                </p:nvSpPr>
                <p:spPr>
                  <a:xfrm rot="20688306" flipH="1">
                    <a:off x="2951379" y="2316690"/>
                    <a:ext cx="157955" cy="64807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4" name="Rounded Rectangle 1523"/>
                  <p:cNvSpPr/>
                  <p:nvPr/>
                </p:nvSpPr>
                <p:spPr>
                  <a:xfrm rot="9574993">
                    <a:off x="2249838" y="2493118"/>
                    <a:ext cx="157955" cy="46816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5" name="Rounded Rectangle 1524"/>
                  <p:cNvSpPr/>
                  <p:nvPr/>
                </p:nvSpPr>
                <p:spPr>
                  <a:xfrm rot="9617353">
                    <a:off x="3078975" y="2800129"/>
                    <a:ext cx="157955" cy="46816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00" name="Group 1499"/>
                <p:cNvGrpSpPr/>
                <p:nvPr/>
              </p:nvGrpSpPr>
              <p:grpSpPr>
                <a:xfrm>
                  <a:off x="2481021" y="5959993"/>
                  <a:ext cx="987092" cy="2293072"/>
                  <a:chOff x="2249838" y="1898254"/>
                  <a:chExt cx="987092" cy="2087036"/>
                </a:xfrm>
                <a:solidFill>
                  <a:schemeClr val="accent1"/>
                </a:solidFill>
              </p:grpSpPr>
              <p:sp>
                <p:nvSpPr>
                  <p:cNvPr id="1510" name="Oval 1509"/>
                  <p:cNvSpPr/>
                  <p:nvPr/>
                </p:nvSpPr>
                <p:spPr>
                  <a:xfrm>
                    <a:off x="2549436" y="1898254"/>
                    <a:ext cx="409658" cy="418436"/>
                  </a:xfrm>
                  <a:prstGeom prst="ellips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11" name="Rounded Rectangle 1510"/>
                  <p:cNvSpPr/>
                  <p:nvPr/>
                </p:nvSpPr>
                <p:spPr>
                  <a:xfrm>
                    <a:off x="2466787" y="2291414"/>
                    <a:ext cx="574956" cy="881077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12" name="Rounded Rectangle 1511"/>
                  <p:cNvSpPr/>
                  <p:nvPr/>
                </p:nvSpPr>
                <p:spPr>
                  <a:xfrm>
                    <a:off x="2467508" y="2850999"/>
                    <a:ext cx="264599" cy="1134291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13" name="Rounded Rectangle 1512"/>
                  <p:cNvSpPr/>
                  <p:nvPr/>
                </p:nvSpPr>
                <p:spPr>
                  <a:xfrm>
                    <a:off x="2776423" y="2850999"/>
                    <a:ext cx="264599" cy="1134291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14" name="Rounded Rectangle 1513"/>
                  <p:cNvSpPr/>
                  <p:nvPr/>
                </p:nvSpPr>
                <p:spPr>
                  <a:xfrm rot="911694">
                    <a:off x="2399196" y="2316690"/>
                    <a:ext cx="157955" cy="64807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15" name="Rounded Rectangle 1514"/>
                  <p:cNvSpPr/>
                  <p:nvPr/>
                </p:nvSpPr>
                <p:spPr>
                  <a:xfrm rot="20688306" flipH="1">
                    <a:off x="2951379" y="2316690"/>
                    <a:ext cx="157955" cy="64807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16" name="Rounded Rectangle 1515"/>
                  <p:cNvSpPr/>
                  <p:nvPr/>
                </p:nvSpPr>
                <p:spPr>
                  <a:xfrm rot="9574993">
                    <a:off x="2249838" y="2493118"/>
                    <a:ext cx="157955" cy="46816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17" name="Rounded Rectangle 1516"/>
                  <p:cNvSpPr/>
                  <p:nvPr/>
                </p:nvSpPr>
                <p:spPr>
                  <a:xfrm rot="9617353">
                    <a:off x="3078975" y="2800129"/>
                    <a:ext cx="157955" cy="46816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01" name="Group 1500"/>
                <p:cNvGrpSpPr/>
                <p:nvPr/>
              </p:nvGrpSpPr>
              <p:grpSpPr>
                <a:xfrm>
                  <a:off x="1452234" y="5959993"/>
                  <a:ext cx="987092" cy="2293072"/>
                  <a:chOff x="2249838" y="1898254"/>
                  <a:chExt cx="987092" cy="2087036"/>
                </a:xfrm>
                <a:solidFill>
                  <a:schemeClr val="accent1"/>
                </a:solidFill>
              </p:grpSpPr>
              <p:sp>
                <p:nvSpPr>
                  <p:cNvPr id="1502" name="Oval 1501"/>
                  <p:cNvSpPr/>
                  <p:nvPr/>
                </p:nvSpPr>
                <p:spPr>
                  <a:xfrm>
                    <a:off x="2549436" y="1898254"/>
                    <a:ext cx="409658" cy="418436"/>
                  </a:xfrm>
                  <a:prstGeom prst="ellips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03" name="Rounded Rectangle 1502"/>
                  <p:cNvSpPr/>
                  <p:nvPr/>
                </p:nvSpPr>
                <p:spPr>
                  <a:xfrm>
                    <a:off x="2466787" y="2291414"/>
                    <a:ext cx="574956" cy="881077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04" name="Rounded Rectangle 1503"/>
                  <p:cNvSpPr/>
                  <p:nvPr/>
                </p:nvSpPr>
                <p:spPr>
                  <a:xfrm>
                    <a:off x="2467508" y="2850999"/>
                    <a:ext cx="264599" cy="1134291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05" name="Rounded Rectangle 1504"/>
                  <p:cNvSpPr/>
                  <p:nvPr/>
                </p:nvSpPr>
                <p:spPr>
                  <a:xfrm>
                    <a:off x="2776423" y="2850999"/>
                    <a:ext cx="264599" cy="1134291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06" name="Rounded Rectangle 1505"/>
                  <p:cNvSpPr/>
                  <p:nvPr/>
                </p:nvSpPr>
                <p:spPr>
                  <a:xfrm rot="911694">
                    <a:off x="2399196" y="2316690"/>
                    <a:ext cx="157955" cy="64807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07" name="Rounded Rectangle 1506"/>
                  <p:cNvSpPr/>
                  <p:nvPr/>
                </p:nvSpPr>
                <p:spPr>
                  <a:xfrm rot="20688306" flipH="1">
                    <a:off x="2951379" y="2316690"/>
                    <a:ext cx="157955" cy="64807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08" name="Rounded Rectangle 1507"/>
                  <p:cNvSpPr/>
                  <p:nvPr/>
                </p:nvSpPr>
                <p:spPr>
                  <a:xfrm rot="9574993">
                    <a:off x="2249838" y="2493118"/>
                    <a:ext cx="157955" cy="46816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09" name="Rounded Rectangle 1508"/>
                  <p:cNvSpPr/>
                  <p:nvPr/>
                </p:nvSpPr>
                <p:spPr>
                  <a:xfrm rot="9617353">
                    <a:off x="3078975" y="2800129"/>
                    <a:ext cx="157955" cy="46816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378" name="Group 1377"/>
              <p:cNvGrpSpPr/>
              <p:nvPr/>
            </p:nvGrpSpPr>
            <p:grpSpPr>
              <a:xfrm>
                <a:off x="2467694" y="1781417"/>
                <a:ext cx="1824124" cy="988220"/>
                <a:chOff x="4698052" y="1072676"/>
                <a:chExt cx="4496702" cy="2436091"/>
              </a:xfrm>
            </p:grpSpPr>
            <p:sp>
              <p:nvSpPr>
                <p:cNvPr id="1462" name="Rectangle 1461"/>
                <p:cNvSpPr/>
                <p:nvPr/>
              </p:nvSpPr>
              <p:spPr>
                <a:xfrm>
                  <a:off x="4698052" y="1072676"/>
                  <a:ext cx="4496702" cy="2436091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57150" cmpd="sng">
                  <a:solidFill>
                    <a:schemeClr val="accent3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63" name="Group 1462"/>
                <p:cNvGrpSpPr/>
                <p:nvPr/>
              </p:nvGrpSpPr>
              <p:grpSpPr>
                <a:xfrm>
                  <a:off x="4841966" y="1208011"/>
                  <a:ext cx="987092" cy="2293072"/>
                  <a:chOff x="2249838" y="1898254"/>
                  <a:chExt cx="987092" cy="2087036"/>
                </a:xfrm>
                <a:solidFill>
                  <a:schemeClr val="accent3"/>
                </a:solidFill>
              </p:grpSpPr>
              <p:sp>
                <p:nvSpPr>
                  <p:cNvPr id="1489" name="Oval 1488"/>
                  <p:cNvSpPr/>
                  <p:nvPr/>
                </p:nvSpPr>
                <p:spPr>
                  <a:xfrm>
                    <a:off x="2549436" y="1898254"/>
                    <a:ext cx="409658" cy="418436"/>
                  </a:xfrm>
                  <a:prstGeom prst="ellips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0" name="Rounded Rectangle 1489"/>
                  <p:cNvSpPr/>
                  <p:nvPr/>
                </p:nvSpPr>
                <p:spPr>
                  <a:xfrm>
                    <a:off x="2466787" y="2291414"/>
                    <a:ext cx="574956" cy="881077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1" name="Rounded Rectangle 1490"/>
                  <p:cNvSpPr/>
                  <p:nvPr/>
                </p:nvSpPr>
                <p:spPr>
                  <a:xfrm>
                    <a:off x="2467508" y="2850999"/>
                    <a:ext cx="264599" cy="1134291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2" name="Rounded Rectangle 1491"/>
                  <p:cNvSpPr/>
                  <p:nvPr/>
                </p:nvSpPr>
                <p:spPr>
                  <a:xfrm>
                    <a:off x="2776423" y="2850999"/>
                    <a:ext cx="264599" cy="1134291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3" name="Rounded Rectangle 1492"/>
                  <p:cNvSpPr/>
                  <p:nvPr/>
                </p:nvSpPr>
                <p:spPr>
                  <a:xfrm rot="911694">
                    <a:off x="2399196" y="2316690"/>
                    <a:ext cx="157955" cy="64807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4" name="Rounded Rectangle 1493"/>
                  <p:cNvSpPr/>
                  <p:nvPr/>
                </p:nvSpPr>
                <p:spPr>
                  <a:xfrm rot="20688306" flipH="1">
                    <a:off x="2951379" y="2316690"/>
                    <a:ext cx="157955" cy="64807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5" name="Rounded Rectangle 1494"/>
                  <p:cNvSpPr/>
                  <p:nvPr/>
                </p:nvSpPr>
                <p:spPr>
                  <a:xfrm rot="9574993">
                    <a:off x="2249838" y="2493118"/>
                    <a:ext cx="157955" cy="46816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6" name="Rounded Rectangle 1495"/>
                  <p:cNvSpPr/>
                  <p:nvPr/>
                </p:nvSpPr>
                <p:spPr>
                  <a:xfrm rot="9617353">
                    <a:off x="3078975" y="2800129"/>
                    <a:ext cx="157955" cy="46816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64" name="Group 1463"/>
                <p:cNvGrpSpPr/>
                <p:nvPr/>
              </p:nvGrpSpPr>
              <p:grpSpPr>
                <a:xfrm>
                  <a:off x="5899361" y="1198360"/>
                  <a:ext cx="987092" cy="2293072"/>
                  <a:chOff x="2249838" y="1898254"/>
                  <a:chExt cx="987092" cy="2087036"/>
                </a:xfrm>
                <a:solidFill>
                  <a:schemeClr val="accent3"/>
                </a:solidFill>
              </p:grpSpPr>
              <p:sp>
                <p:nvSpPr>
                  <p:cNvPr id="1481" name="Oval 1480"/>
                  <p:cNvSpPr/>
                  <p:nvPr/>
                </p:nvSpPr>
                <p:spPr>
                  <a:xfrm>
                    <a:off x="2549436" y="1898254"/>
                    <a:ext cx="409658" cy="418436"/>
                  </a:xfrm>
                  <a:prstGeom prst="ellips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2" name="Rounded Rectangle 1481"/>
                  <p:cNvSpPr/>
                  <p:nvPr/>
                </p:nvSpPr>
                <p:spPr>
                  <a:xfrm>
                    <a:off x="2466787" y="2291414"/>
                    <a:ext cx="574956" cy="881077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3" name="Rounded Rectangle 1482"/>
                  <p:cNvSpPr/>
                  <p:nvPr/>
                </p:nvSpPr>
                <p:spPr>
                  <a:xfrm>
                    <a:off x="2467508" y="2850999"/>
                    <a:ext cx="264599" cy="1134291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4" name="Rounded Rectangle 1483"/>
                  <p:cNvSpPr/>
                  <p:nvPr/>
                </p:nvSpPr>
                <p:spPr>
                  <a:xfrm>
                    <a:off x="2776423" y="2850999"/>
                    <a:ext cx="264599" cy="1134291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5" name="Rounded Rectangle 1484"/>
                  <p:cNvSpPr/>
                  <p:nvPr/>
                </p:nvSpPr>
                <p:spPr>
                  <a:xfrm rot="911694">
                    <a:off x="2399196" y="2316690"/>
                    <a:ext cx="157955" cy="64807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6" name="Rounded Rectangle 1485"/>
                  <p:cNvSpPr/>
                  <p:nvPr/>
                </p:nvSpPr>
                <p:spPr>
                  <a:xfrm rot="20688306" flipH="1">
                    <a:off x="2951379" y="2316690"/>
                    <a:ext cx="157955" cy="64807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7" name="Rounded Rectangle 1486"/>
                  <p:cNvSpPr/>
                  <p:nvPr/>
                </p:nvSpPr>
                <p:spPr>
                  <a:xfrm rot="9574993">
                    <a:off x="2249838" y="2493118"/>
                    <a:ext cx="157955" cy="46816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8" name="Rounded Rectangle 1487"/>
                  <p:cNvSpPr/>
                  <p:nvPr/>
                </p:nvSpPr>
                <p:spPr>
                  <a:xfrm rot="9617353">
                    <a:off x="3078975" y="2800129"/>
                    <a:ext cx="157955" cy="46816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65" name="Group 1464"/>
                <p:cNvGrpSpPr/>
                <p:nvPr/>
              </p:nvGrpSpPr>
              <p:grpSpPr>
                <a:xfrm>
                  <a:off x="6970360" y="1193217"/>
                  <a:ext cx="987092" cy="2293072"/>
                  <a:chOff x="2249838" y="1898254"/>
                  <a:chExt cx="987092" cy="2087036"/>
                </a:xfrm>
                <a:solidFill>
                  <a:schemeClr val="accent3"/>
                </a:solidFill>
              </p:grpSpPr>
              <p:sp>
                <p:nvSpPr>
                  <p:cNvPr id="1473" name="Oval 1472"/>
                  <p:cNvSpPr/>
                  <p:nvPr/>
                </p:nvSpPr>
                <p:spPr>
                  <a:xfrm>
                    <a:off x="2549436" y="1898254"/>
                    <a:ext cx="409658" cy="418436"/>
                  </a:xfrm>
                  <a:prstGeom prst="ellips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74" name="Rounded Rectangle 1473"/>
                  <p:cNvSpPr/>
                  <p:nvPr/>
                </p:nvSpPr>
                <p:spPr>
                  <a:xfrm>
                    <a:off x="2466787" y="2291414"/>
                    <a:ext cx="574956" cy="881077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75" name="Rounded Rectangle 1474"/>
                  <p:cNvSpPr/>
                  <p:nvPr/>
                </p:nvSpPr>
                <p:spPr>
                  <a:xfrm>
                    <a:off x="2467508" y="2850999"/>
                    <a:ext cx="264599" cy="1134291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76" name="Rounded Rectangle 1475"/>
                  <p:cNvSpPr/>
                  <p:nvPr/>
                </p:nvSpPr>
                <p:spPr>
                  <a:xfrm>
                    <a:off x="2776423" y="2850999"/>
                    <a:ext cx="264599" cy="1134291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77" name="Rounded Rectangle 1476"/>
                  <p:cNvSpPr/>
                  <p:nvPr/>
                </p:nvSpPr>
                <p:spPr>
                  <a:xfrm rot="911694">
                    <a:off x="2399196" y="2316690"/>
                    <a:ext cx="157955" cy="64807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78" name="Rounded Rectangle 1477"/>
                  <p:cNvSpPr/>
                  <p:nvPr/>
                </p:nvSpPr>
                <p:spPr>
                  <a:xfrm rot="20688306" flipH="1">
                    <a:off x="2951379" y="2316690"/>
                    <a:ext cx="157955" cy="64807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79" name="Rounded Rectangle 1478"/>
                  <p:cNvSpPr/>
                  <p:nvPr/>
                </p:nvSpPr>
                <p:spPr>
                  <a:xfrm rot="9574993">
                    <a:off x="2249838" y="2493118"/>
                    <a:ext cx="157955" cy="46816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0" name="Rounded Rectangle 1479"/>
                  <p:cNvSpPr/>
                  <p:nvPr/>
                </p:nvSpPr>
                <p:spPr>
                  <a:xfrm rot="9617353">
                    <a:off x="3078975" y="2800129"/>
                    <a:ext cx="157955" cy="46816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66" name="Group 1465"/>
                <p:cNvGrpSpPr/>
                <p:nvPr/>
              </p:nvGrpSpPr>
              <p:grpSpPr>
                <a:xfrm>
                  <a:off x="8029483" y="2177702"/>
                  <a:ext cx="1071753" cy="1265026"/>
                  <a:chOff x="2394612" y="3816572"/>
                  <a:chExt cx="1071753" cy="1265026"/>
                </a:xfrm>
              </p:grpSpPr>
              <p:sp>
                <p:nvSpPr>
                  <p:cNvPr id="1467" name="Rectangle 1466"/>
                  <p:cNvSpPr/>
                  <p:nvPr/>
                </p:nvSpPr>
                <p:spPr>
                  <a:xfrm>
                    <a:off x="2394612" y="4334756"/>
                    <a:ext cx="1071753" cy="746842"/>
                  </a:xfrm>
                  <a:prstGeom prst="rect">
                    <a:avLst/>
                  </a:prstGeom>
                  <a:solidFill>
                    <a:srgbClr val="9BBB59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468" name="Group 1467"/>
                  <p:cNvGrpSpPr/>
                  <p:nvPr/>
                </p:nvGrpSpPr>
                <p:grpSpPr>
                  <a:xfrm>
                    <a:off x="2674842" y="3816572"/>
                    <a:ext cx="511293" cy="518184"/>
                    <a:chOff x="2249998" y="4433434"/>
                    <a:chExt cx="855835" cy="867368"/>
                  </a:xfrm>
                </p:grpSpPr>
                <p:sp>
                  <p:nvSpPr>
                    <p:cNvPr id="1469" name="Chord 1468"/>
                    <p:cNvSpPr/>
                    <p:nvPr/>
                  </p:nvSpPr>
                  <p:spPr>
                    <a:xfrm rot="18646141">
                      <a:off x="2244232" y="4439200"/>
                      <a:ext cx="867368" cy="855835"/>
                    </a:xfrm>
                    <a:prstGeom prst="chord">
                      <a:avLst>
                        <a:gd name="adj1" fmla="val 21522466"/>
                        <a:gd name="adj2" fmla="val 16982415"/>
                      </a:avLst>
                    </a:prstGeom>
                    <a:solidFill>
                      <a:schemeClr val="accent3">
                        <a:alpha val="27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1470" name="Group 1469"/>
                    <p:cNvGrpSpPr/>
                    <p:nvPr/>
                  </p:nvGrpSpPr>
                  <p:grpSpPr>
                    <a:xfrm rot="2667229">
                      <a:off x="2458995" y="4650041"/>
                      <a:ext cx="466054" cy="462577"/>
                      <a:chOff x="1194241" y="4607184"/>
                      <a:chExt cx="1541553" cy="1530050"/>
                    </a:xfrm>
                    <a:solidFill>
                      <a:schemeClr val="tx1">
                        <a:lumMod val="85000"/>
                        <a:lumOff val="15000"/>
                      </a:schemeClr>
                    </a:solidFill>
                  </p:grpSpPr>
                  <p:sp>
                    <p:nvSpPr>
                      <p:cNvPr id="1471" name="Teardrop 1470"/>
                      <p:cNvSpPr/>
                      <p:nvPr/>
                    </p:nvSpPr>
                    <p:spPr>
                      <a:xfrm>
                        <a:off x="1194241" y="5217858"/>
                        <a:ext cx="919376" cy="919376"/>
                      </a:xfrm>
                      <a:prstGeom prst="teardrop">
                        <a:avLst/>
                      </a:prstGeom>
                      <a:solidFill>
                        <a:srgbClr val="9BBB59"/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72" name="Right Triangle 1471"/>
                      <p:cNvSpPr/>
                      <p:nvPr/>
                    </p:nvSpPr>
                    <p:spPr>
                      <a:xfrm>
                        <a:off x="2053429" y="4607184"/>
                        <a:ext cx="682365" cy="682365"/>
                      </a:xfrm>
                      <a:prstGeom prst="rtTriangle">
                        <a:avLst/>
                      </a:prstGeom>
                      <a:solidFill>
                        <a:srgbClr val="9BBB59"/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</p:grpSp>
          </p:grpSp>
          <p:grpSp>
            <p:nvGrpSpPr>
              <p:cNvPr id="1379" name="Group 1378"/>
              <p:cNvGrpSpPr/>
              <p:nvPr/>
            </p:nvGrpSpPr>
            <p:grpSpPr>
              <a:xfrm>
                <a:off x="177590" y="1781417"/>
                <a:ext cx="1824124" cy="988220"/>
                <a:chOff x="4179018" y="4421909"/>
                <a:chExt cx="4496702" cy="2436091"/>
              </a:xfrm>
            </p:grpSpPr>
            <p:sp>
              <p:nvSpPr>
                <p:cNvPr id="1419" name="Rectangle 1418"/>
                <p:cNvSpPr/>
                <p:nvPr/>
              </p:nvSpPr>
              <p:spPr>
                <a:xfrm>
                  <a:off x="4179018" y="4421909"/>
                  <a:ext cx="4496702" cy="2436091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20" name="Group 1419"/>
                <p:cNvGrpSpPr/>
                <p:nvPr/>
              </p:nvGrpSpPr>
              <p:grpSpPr>
                <a:xfrm>
                  <a:off x="4473909" y="4557244"/>
                  <a:ext cx="987092" cy="2293072"/>
                  <a:chOff x="2249838" y="1898254"/>
                  <a:chExt cx="987092" cy="2087036"/>
                </a:xfrm>
                <a:solidFill>
                  <a:schemeClr val="accent2"/>
                </a:solidFill>
              </p:grpSpPr>
              <p:sp>
                <p:nvSpPr>
                  <p:cNvPr id="1454" name="Oval 1453"/>
                  <p:cNvSpPr/>
                  <p:nvPr/>
                </p:nvSpPr>
                <p:spPr>
                  <a:xfrm>
                    <a:off x="2549436" y="1898254"/>
                    <a:ext cx="409658" cy="418436"/>
                  </a:xfrm>
                  <a:prstGeom prst="ellips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55" name="Rounded Rectangle 1454"/>
                  <p:cNvSpPr/>
                  <p:nvPr/>
                </p:nvSpPr>
                <p:spPr>
                  <a:xfrm>
                    <a:off x="2466787" y="2291414"/>
                    <a:ext cx="574956" cy="881077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56" name="Rounded Rectangle 1455"/>
                  <p:cNvSpPr/>
                  <p:nvPr/>
                </p:nvSpPr>
                <p:spPr>
                  <a:xfrm>
                    <a:off x="2467508" y="2850999"/>
                    <a:ext cx="264599" cy="1134291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57" name="Rounded Rectangle 1456"/>
                  <p:cNvSpPr/>
                  <p:nvPr/>
                </p:nvSpPr>
                <p:spPr>
                  <a:xfrm>
                    <a:off x="2776423" y="2850999"/>
                    <a:ext cx="264599" cy="1134291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58" name="Rounded Rectangle 1457"/>
                  <p:cNvSpPr/>
                  <p:nvPr/>
                </p:nvSpPr>
                <p:spPr>
                  <a:xfrm rot="911694">
                    <a:off x="2399196" y="2316690"/>
                    <a:ext cx="157955" cy="64807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59" name="Rounded Rectangle 1458"/>
                  <p:cNvSpPr/>
                  <p:nvPr/>
                </p:nvSpPr>
                <p:spPr>
                  <a:xfrm rot="20688306" flipH="1">
                    <a:off x="2951379" y="2316690"/>
                    <a:ext cx="157955" cy="64807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60" name="Rounded Rectangle 1459"/>
                  <p:cNvSpPr/>
                  <p:nvPr/>
                </p:nvSpPr>
                <p:spPr>
                  <a:xfrm rot="9574993">
                    <a:off x="2249838" y="2493118"/>
                    <a:ext cx="157955" cy="46816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61" name="Rounded Rectangle 1460"/>
                  <p:cNvSpPr/>
                  <p:nvPr/>
                </p:nvSpPr>
                <p:spPr>
                  <a:xfrm rot="9617353">
                    <a:off x="3078975" y="2800129"/>
                    <a:ext cx="157955" cy="46816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21" name="Group 1420"/>
                <p:cNvGrpSpPr/>
                <p:nvPr/>
              </p:nvGrpSpPr>
              <p:grpSpPr>
                <a:xfrm>
                  <a:off x="5531304" y="4547593"/>
                  <a:ext cx="987092" cy="2293072"/>
                  <a:chOff x="2249838" y="1898254"/>
                  <a:chExt cx="987092" cy="2087036"/>
                </a:xfrm>
                <a:solidFill>
                  <a:schemeClr val="accent2"/>
                </a:solidFill>
              </p:grpSpPr>
              <p:sp>
                <p:nvSpPr>
                  <p:cNvPr id="1446" name="Oval 1445"/>
                  <p:cNvSpPr/>
                  <p:nvPr/>
                </p:nvSpPr>
                <p:spPr>
                  <a:xfrm>
                    <a:off x="2549436" y="1898254"/>
                    <a:ext cx="409658" cy="418436"/>
                  </a:xfrm>
                  <a:prstGeom prst="ellips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47" name="Rounded Rectangle 1446"/>
                  <p:cNvSpPr/>
                  <p:nvPr/>
                </p:nvSpPr>
                <p:spPr>
                  <a:xfrm>
                    <a:off x="2466787" y="2291414"/>
                    <a:ext cx="574956" cy="881077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48" name="Rounded Rectangle 1447"/>
                  <p:cNvSpPr/>
                  <p:nvPr/>
                </p:nvSpPr>
                <p:spPr>
                  <a:xfrm>
                    <a:off x="2467508" y="2850999"/>
                    <a:ext cx="264599" cy="1134291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49" name="Rounded Rectangle 1448"/>
                  <p:cNvSpPr/>
                  <p:nvPr/>
                </p:nvSpPr>
                <p:spPr>
                  <a:xfrm>
                    <a:off x="2776423" y="2850999"/>
                    <a:ext cx="264599" cy="1134291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50" name="Rounded Rectangle 1449"/>
                  <p:cNvSpPr/>
                  <p:nvPr/>
                </p:nvSpPr>
                <p:spPr>
                  <a:xfrm rot="911694">
                    <a:off x="2399196" y="2316690"/>
                    <a:ext cx="157955" cy="64807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51" name="Rounded Rectangle 1450"/>
                  <p:cNvSpPr/>
                  <p:nvPr/>
                </p:nvSpPr>
                <p:spPr>
                  <a:xfrm rot="20688306" flipH="1">
                    <a:off x="2951379" y="2316690"/>
                    <a:ext cx="157955" cy="64807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52" name="Rounded Rectangle 1451"/>
                  <p:cNvSpPr/>
                  <p:nvPr/>
                </p:nvSpPr>
                <p:spPr>
                  <a:xfrm rot="9574993">
                    <a:off x="2249838" y="2493118"/>
                    <a:ext cx="157955" cy="46816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53" name="Rounded Rectangle 1452"/>
                  <p:cNvSpPr/>
                  <p:nvPr/>
                </p:nvSpPr>
                <p:spPr>
                  <a:xfrm rot="9617353">
                    <a:off x="3078975" y="2800129"/>
                    <a:ext cx="157955" cy="46816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22" name="Group 1421"/>
                <p:cNvGrpSpPr/>
                <p:nvPr/>
              </p:nvGrpSpPr>
              <p:grpSpPr>
                <a:xfrm>
                  <a:off x="6743066" y="5839365"/>
                  <a:ext cx="572194" cy="1001300"/>
                  <a:chOff x="3706172" y="4175767"/>
                  <a:chExt cx="624844" cy="941441"/>
                </a:xfrm>
                <a:solidFill>
                  <a:schemeClr val="accent2"/>
                </a:solidFill>
              </p:grpSpPr>
              <p:sp>
                <p:nvSpPr>
                  <p:cNvPr id="1435" name="Heart 1434"/>
                  <p:cNvSpPr/>
                  <p:nvPr/>
                </p:nvSpPr>
                <p:spPr>
                  <a:xfrm rot="10800000">
                    <a:off x="3761942" y="4334756"/>
                    <a:ext cx="518392" cy="746842"/>
                  </a:xfrm>
                  <a:prstGeom prst="hear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36" name="Rectangle 1435"/>
                  <p:cNvSpPr/>
                  <p:nvPr/>
                </p:nvSpPr>
                <p:spPr>
                  <a:xfrm>
                    <a:off x="3889676" y="4729529"/>
                    <a:ext cx="262923" cy="344770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37" name="Heart 1436"/>
                  <p:cNvSpPr/>
                  <p:nvPr/>
                </p:nvSpPr>
                <p:spPr>
                  <a:xfrm>
                    <a:off x="3820310" y="4201584"/>
                    <a:ext cx="408262" cy="315136"/>
                  </a:xfrm>
                  <a:prstGeom prst="hear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38" name="Rectangle 1437"/>
                  <p:cNvSpPr/>
                  <p:nvPr/>
                </p:nvSpPr>
                <p:spPr>
                  <a:xfrm>
                    <a:off x="3948044" y="4204759"/>
                    <a:ext cx="207067" cy="125873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439" name="Group 1438"/>
                  <p:cNvGrpSpPr/>
                  <p:nvPr/>
                </p:nvGrpSpPr>
                <p:grpSpPr>
                  <a:xfrm rot="19881946">
                    <a:off x="3706172" y="4184753"/>
                    <a:ext cx="207654" cy="126235"/>
                    <a:chOff x="4173540" y="5081599"/>
                    <a:chExt cx="518392" cy="315136"/>
                  </a:xfrm>
                  <a:grpFill/>
                </p:grpSpPr>
                <p:sp>
                  <p:nvSpPr>
                    <p:cNvPr id="1444" name="Heart 1443"/>
                    <p:cNvSpPr/>
                    <p:nvPr/>
                  </p:nvSpPr>
                  <p:spPr>
                    <a:xfrm>
                      <a:off x="4173540" y="5081599"/>
                      <a:ext cx="518392" cy="315136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5" name="Rectangle 1444"/>
                    <p:cNvSpPr/>
                    <p:nvPr/>
                  </p:nvSpPr>
                  <p:spPr>
                    <a:xfrm>
                      <a:off x="4301272" y="5084774"/>
                      <a:ext cx="262923" cy="125873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40" name="Group 1439"/>
                  <p:cNvGrpSpPr/>
                  <p:nvPr/>
                </p:nvGrpSpPr>
                <p:grpSpPr>
                  <a:xfrm rot="1261601">
                    <a:off x="4110770" y="4175767"/>
                    <a:ext cx="207654" cy="126235"/>
                    <a:chOff x="4173540" y="5081599"/>
                    <a:chExt cx="518392" cy="315136"/>
                  </a:xfrm>
                  <a:grpFill/>
                </p:grpSpPr>
                <p:sp>
                  <p:nvSpPr>
                    <p:cNvPr id="1442" name="Heart 1441"/>
                    <p:cNvSpPr/>
                    <p:nvPr/>
                  </p:nvSpPr>
                  <p:spPr>
                    <a:xfrm>
                      <a:off x="4173540" y="5081599"/>
                      <a:ext cx="518392" cy="315136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3" name="Rectangle 1442"/>
                    <p:cNvSpPr/>
                    <p:nvPr/>
                  </p:nvSpPr>
                  <p:spPr>
                    <a:xfrm>
                      <a:off x="4301272" y="5084774"/>
                      <a:ext cx="262923" cy="125873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441" name="Freeform 1440"/>
                  <p:cNvSpPr/>
                  <p:nvPr/>
                </p:nvSpPr>
                <p:spPr>
                  <a:xfrm>
                    <a:off x="3894308" y="4867119"/>
                    <a:ext cx="436708" cy="250089"/>
                  </a:xfrm>
                  <a:custGeom>
                    <a:avLst/>
                    <a:gdLst>
                      <a:gd name="connsiteX0" fmla="*/ 0 w 467316"/>
                      <a:gd name="connsiteY0" fmla="*/ 292100 h 444500"/>
                      <a:gd name="connsiteX1" fmla="*/ 0 w 467316"/>
                      <a:gd name="connsiteY1" fmla="*/ 292100 h 444500"/>
                      <a:gd name="connsiteX2" fmla="*/ 177800 w 467316"/>
                      <a:gd name="connsiteY2" fmla="*/ 288925 h 444500"/>
                      <a:gd name="connsiteX3" fmla="*/ 254000 w 467316"/>
                      <a:gd name="connsiteY3" fmla="*/ 276225 h 444500"/>
                      <a:gd name="connsiteX4" fmla="*/ 323850 w 467316"/>
                      <a:gd name="connsiteY4" fmla="*/ 263525 h 444500"/>
                      <a:gd name="connsiteX5" fmla="*/ 384175 w 467316"/>
                      <a:gd name="connsiteY5" fmla="*/ 234950 h 444500"/>
                      <a:gd name="connsiteX6" fmla="*/ 403225 w 467316"/>
                      <a:gd name="connsiteY6" fmla="*/ 206375 h 444500"/>
                      <a:gd name="connsiteX7" fmla="*/ 434975 w 467316"/>
                      <a:gd name="connsiteY7" fmla="*/ 114300 h 444500"/>
                      <a:gd name="connsiteX8" fmla="*/ 447675 w 467316"/>
                      <a:gd name="connsiteY8" fmla="*/ 63500 h 444500"/>
                      <a:gd name="connsiteX9" fmla="*/ 454025 w 467316"/>
                      <a:gd name="connsiteY9" fmla="*/ 31750 h 444500"/>
                      <a:gd name="connsiteX10" fmla="*/ 460375 w 467316"/>
                      <a:gd name="connsiteY10" fmla="*/ 0 h 444500"/>
                      <a:gd name="connsiteX11" fmla="*/ 463550 w 467316"/>
                      <a:gd name="connsiteY11" fmla="*/ 139700 h 444500"/>
                      <a:gd name="connsiteX12" fmla="*/ 460375 w 467316"/>
                      <a:gd name="connsiteY12" fmla="*/ 307975 h 444500"/>
                      <a:gd name="connsiteX13" fmla="*/ 444500 w 467316"/>
                      <a:gd name="connsiteY13" fmla="*/ 327025 h 444500"/>
                      <a:gd name="connsiteX14" fmla="*/ 406400 w 467316"/>
                      <a:gd name="connsiteY14" fmla="*/ 358775 h 444500"/>
                      <a:gd name="connsiteX15" fmla="*/ 381000 w 467316"/>
                      <a:gd name="connsiteY15" fmla="*/ 377825 h 444500"/>
                      <a:gd name="connsiteX16" fmla="*/ 311150 w 467316"/>
                      <a:gd name="connsiteY16" fmla="*/ 428625 h 444500"/>
                      <a:gd name="connsiteX17" fmla="*/ 285750 w 467316"/>
                      <a:gd name="connsiteY17" fmla="*/ 441325 h 444500"/>
                      <a:gd name="connsiteX18" fmla="*/ 231775 w 467316"/>
                      <a:gd name="connsiteY18" fmla="*/ 444500 h 444500"/>
                      <a:gd name="connsiteX19" fmla="*/ 174625 w 467316"/>
                      <a:gd name="connsiteY19" fmla="*/ 434975 h 444500"/>
                      <a:gd name="connsiteX20" fmla="*/ 146050 w 467316"/>
                      <a:gd name="connsiteY20" fmla="*/ 422275 h 444500"/>
                      <a:gd name="connsiteX21" fmla="*/ 127000 w 467316"/>
                      <a:gd name="connsiteY21" fmla="*/ 415925 h 444500"/>
                      <a:gd name="connsiteX22" fmla="*/ 117475 w 467316"/>
                      <a:gd name="connsiteY22" fmla="*/ 412750 h 444500"/>
                      <a:gd name="connsiteX23" fmla="*/ 104775 w 467316"/>
                      <a:gd name="connsiteY23" fmla="*/ 409575 h 444500"/>
                      <a:gd name="connsiteX24" fmla="*/ 101600 w 467316"/>
                      <a:gd name="connsiteY24" fmla="*/ 406400 h 444500"/>
                      <a:gd name="connsiteX25" fmla="*/ 101600 w 467316"/>
                      <a:gd name="connsiteY25" fmla="*/ 406400 h 444500"/>
                      <a:gd name="connsiteX0" fmla="*/ 0 w 461822"/>
                      <a:gd name="connsiteY0" fmla="*/ 292100 h 444500"/>
                      <a:gd name="connsiteX1" fmla="*/ 0 w 461822"/>
                      <a:gd name="connsiteY1" fmla="*/ 292100 h 444500"/>
                      <a:gd name="connsiteX2" fmla="*/ 177800 w 461822"/>
                      <a:gd name="connsiteY2" fmla="*/ 288925 h 444500"/>
                      <a:gd name="connsiteX3" fmla="*/ 254000 w 461822"/>
                      <a:gd name="connsiteY3" fmla="*/ 276225 h 444500"/>
                      <a:gd name="connsiteX4" fmla="*/ 323850 w 461822"/>
                      <a:gd name="connsiteY4" fmla="*/ 263525 h 444500"/>
                      <a:gd name="connsiteX5" fmla="*/ 384175 w 461822"/>
                      <a:gd name="connsiteY5" fmla="*/ 234950 h 444500"/>
                      <a:gd name="connsiteX6" fmla="*/ 403225 w 461822"/>
                      <a:gd name="connsiteY6" fmla="*/ 206375 h 444500"/>
                      <a:gd name="connsiteX7" fmla="*/ 434975 w 461822"/>
                      <a:gd name="connsiteY7" fmla="*/ 114300 h 444500"/>
                      <a:gd name="connsiteX8" fmla="*/ 447675 w 461822"/>
                      <a:gd name="connsiteY8" fmla="*/ 63500 h 444500"/>
                      <a:gd name="connsiteX9" fmla="*/ 454025 w 461822"/>
                      <a:gd name="connsiteY9" fmla="*/ 31750 h 444500"/>
                      <a:gd name="connsiteX10" fmla="*/ 460375 w 461822"/>
                      <a:gd name="connsiteY10" fmla="*/ 0 h 444500"/>
                      <a:gd name="connsiteX11" fmla="*/ 460375 w 461822"/>
                      <a:gd name="connsiteY11" fmla="*/ 307975 h 444500"/>
                      <a:gd name="connsiteX12" fmla="*/ 444500 w 461822"/>
                      <a:gd name="connsiteY12" fmla="*/ 327025 h 444500"/>
                      <a:gd name="connsiteX13" fmla="*/ 406400 w 461822"/>
                      <a:gd name="connsiteY13" fmla="*/ 358775 h 444500"/>
                      <a:gd name="connsiteX14" fmla="*/ 381000 w 461822"/>
                      <a:gd name="connsiteY14" fmla="*/ 377825 h 444500"/>
                      <a:gd name="connsiteX15" fmla="*/ 311150 w 461822"/>
                      <a:gd name="connsiteY15" fmla="*/ 428625 h 444500"/>
                      <a:gd name="connsiteX16" fmla="*/ 285750 w 461822"/>
                      <a:gd name="connsiteY16" fmla="*/ 441325 h 444500"/>
                      <a:gd name="connsiteX17" fmla="*/ 231775 w 461822"/>
                      <a:gd name="connsiteY17" fmla="*/ 444500 h 444500"/>
                      <a:gd name="connsiteX18" fmla="*/ 174625 w 461822"/>
                      <a:gd name="connsiteY18" fmla="*/ 434975 h 444500"/>
                      <a:gd name="connsiteX19" fmla="*/ 146050 w 461822"/>
                      <a:gd name="connsiteY19" fmla="*/ 422275 h 444500"/>
                      <a:gd name="connsiteX20" fmla="*/ 127000 w 461822"/>
                      <a:gd name="connsiteY20" fmla="*/ 415925 h 444500"/>
                      <a:gd name="connsiteX21" fmla="*/ 117475 w 461822"/>
                      <a:gd name="connsiteY21" fmla="*/ 412750 h 444500"/>
                      <a:gd name="connsiteX22" fmla="*/ 104775 w 461822"/>
                      <a:gd name="connsiteY22" fmla="*/ 409575 h 444500"/>
                      <a:gd name="connsiteX23" fmla="*/ 101600 w 461822"/>
                      <a:gd name="connsiteY23" fmla="*/ 406400 h 444500"/>
                      <a:gd name="connsiteX24" fmla="*/ 101600 w 461822"/>
                      <a:gd name="connsiteY24" fmla="*/ 406400 h 444500"/>
                      <a:gd name="connsiteX0" fmla="*/ 0 w 464618"/>
                      <a:gd name="connsiteY0" fmla="*/ 292100 h 444500"/>
                      <a:gd name="connsiteX1" fmla="*/ 0 w 464618"/>
                      <a:gd name="connsiteY1" fmla="*/ 292100 h 444500"/>
                      <a:gd name="connsiteX2" fmla="*/ 177800 w 464618"/>
                      <a:gd name="connsiteY2" fmla="*/ 288925 h 444500"/>
                      <a:gd name="connsiteX3" fmla="*/ 254000 w 464618"/>
                      <a:gd name="connsiteY3" fmla="*/ 276225 h 444500"/>
                      <a:gd name="connsiteX4" fmla="*/ 323850 w 464618"/>
                      <a:gd name="connsiteY4" fmla="*/ 263525 h 444500"/>
                      <a:gd name="connsiteX5" fmla="*/ 384175 w 464618"/>
                      <a:gd name="connsiteY5" fmla="*/ 234950 h 444500"/>
                      <a:gd name="connsiteX6" fmla="*/ 403225 w 464618"/>
                      <a:gd name="connsiteY6" fmla="*/ 206375 h 444500"/>
                      <a:gd name="connsiteX7" fmla="*/ 434975 w 464618"/>
                      <a:gd name="connsiteY7" fmla="*/ 114300 h 444500"/>
                      <a:gd name="connsiteX8" fmla="*/ 447675 w 464618"/>
                      <a:gd name="connsiteY8" fmla="*/ 63500 h 444500"/>
                      <a:gd name="connsiteX9" fmla="*/ 454025 w 464618"/>
                      <a:gd name="connsiteY9" fmla="*/ 31750 h 444500"/>
                      <a:gd name="connsiteX10" fmla="*/ 460375 w 464618"/>
                      <a:gd name="connsiteY10" fmla="*/ 0 h 444500"/>
                      <a:gd name="connsiteX11" fmla="*/ 460375 w 464618"/>
                      <a:gd name="connsiteY11" fmla="*/ 307975 h 444500"/>
                      <a:gd name="connsiteX12" fmla="*/ 406400 w 464618"/>
                      <a:gd name="connsiteY12" fmla="*/ 358775 h 444500"/>
                      <a:gd name="connsiteX13" fmla="*/ 381000 w 464618"/>
                      <a:gd name="connsiteY13" fmla="*/ 377825 h 444500"/>
                      <a:gd name="connsiteX14" fmla="*/ 311150 w 464618"/>
                      <a:gd name="connsiteY14" fmla="*/ 428625 h 444500"/>
                      <a:gd name="connsiteX15" fmla="*/ 285750 w 464618"/>
                      <a:gd name="connsiteY15" fmla="*/ 441325 h 444500"/>
                      <a:gd name="connsiteX16" fmla="*/ 231775 w 464618"/>
                      <a:gd name="connsiteY16" fmla="*/ 444500 h 444500"/>
                      <a:gd name="connsiteX17" fmla="*/ 174625 w 464618"/>
                      <a:gd name="connsiteY17" fmla="*/ 434975 h 444500"/>
                      <a:gd name="connsiteX18" fmla="*/ 146050 w 464618"/>
                      <a:gd name="connsiteY18" fmla="*/ 422275 h 444500"/>
                      <a:gd name="connsiteX19" fmla="*/ 127000 w 464618"/>
                      <a:gd name="connsiteY19" fmla="*/ 415925 h 444500"/>
                      <a:gd name="connsiteX20" fmla="*/ 117475 w 464618"/>
                      <a:gd name="connsiteY20" fmla="*/ 412750 h 444500"/>
                      <a:gd name="connsiteX21" fmla="*/ 104775 w 464618"/>
                      <a:gd name="connsiteY21" fmla="*/ 409575 h 444500"/>
                      <a:gd name="connsiteX22" fmla="*/ 101600 w 464618"/>
                      <a:gd name="connsiteY22" fmla="*/ 406400 h 444500"/>
                      <a:gd name="connsiteX23" fmla="*/ 101600 w 464618"/>
                      <a:gd name="connsiteY23" fmla="*/ 406400 h 444500"/>
                      <a:gd name="connsiteX0" fmla="*/ 0 w 466496"/>
                      <a:gd name="connsiteY0" fmla="*/ 292100 h 444500"/>
                      <a:gd name="connsiteX1" fmla="*/ 0 w 466496"/>
                      <a:gd name="connsiteY1" fmla="*/ 292100 h 444500"/>
                      <a:gd name="connsiteX2" fmla="*/ 177800 w 466496"/>
                      <a:gd name="connsiteY2" fmla="*/ 288925 h 444500"/>
                      <a:gd name="connsiteX3" fmla="*/ 254000 w 466496"/>
                      <a:gd name="connsiteY3" fmla="*/ 276225 h 444500"/>
                      <a:gd name="connsiteX4" fmla="*/ 323850 w 466496"/>
                      <a:gd name="connsiteY4" fmla="*/ 263525 h 444500"/>
                      <a:gd name="connsiteX5" fmla="*/ 384175 w 466496"/>
                      <a:gd name="connsiteY5" fmla="*/ 234950 h 444500"/>
                      <a:gd name="connsiteX6" fmla="*/ 403225 w 466496"/>
                      <a:gd name="connsiteY6" fmla="*/ 206375 h 444500"/>
                      <a:gd name="connsiteX7" fmla="*/ 434975 w 466496"/>
                      <a:gd name="connsiteY7" fmla="*/ 114300 h 444500"/>
                      <a:gd name="connsiteX8" fmla="*/ 447675 w 466496"/>
                      <a:gd name="connsiteY8" fmla="*/ 63500 h 444500"/>
                      <a:gd name="connsiteX9" fmla="*/ 454025 w 466496"/>
                      <a:gd name="connsiteY9" fmla="*/ 31750 h 444500"/>
                      <a:gd name="connsiteX10" fmla="*/ 460375 w 466496"/>
                      <a:gd name="connsiteY10" fmla="*/ 0 h 444500"/>
                      <a:gd name="connsiteX11" fmla="*/ 460375 w 466496"/>
                      <a:gd name="connsiteY11" fmla="*/ 307975 h 444500"/>
                      <a:gd name="connsiteX12" fmla="*/ 381000 w 466496"/>
                      <a:gd name="connsiteY12" fmla="*/ 377825 h 444500"/>
                      <a:gd name="connsiteX13" fmla="*/ 311150 w 466496"/>
                      <a:gd name="connsiteY13" fmla="*/ 428625 h 444500"/>
                      <a:gd name="connsiteX14" fmla="*/ 285750 w 466496"/>
                      <a:gd name="connsiteY14" fmla="*/ 441325 h 444500"/>
                      <a:gd name="connsiteX15" fmla="*/ 231775 w 466496"/>
                      <a:gd name="connsiteY15" fmla="*/ 444500 h 444500"/>
                      <a:gd name="connsiteX16" fmla="*/ 174625 w 466496"/>
                      <a:gd name="connsiteY16" fmla="*/ 434975 h 444500"/>
                      <a:gd name="connsiteX17" fmla="*/ 146050 w 466496"/>
                      <a:gd name="connsiteY17" fmla="*/ 422275 h 444500"/>
                      <a:gd name="connsiteX18" fmla="*/ 127000 w 466496"/>
                      <a:gd name="connsiteY18" fmla="*/ 415925 h 444500"/>
                      <a:gd name="connsiteX19" fmla="*/ 117475 w 466496"/>
                      <a:gd name="connsiteY19" fmla="*/ 412750 h 444500"/>
                      <a:gd name="connsiteX20" fmla="*/ 104775 w 466496"/>
                      <a:gd name="connsiteY20" fmla="*/ 409575 h 444500"/>
                      <a:gd name="connsiteX21" fmla="*/ 101600 w 466496"/>
                      <a:gd name="connsiteY21" fmla="*/ 406400 h 444500"/>
                      <a:gd name="connsiteX22" fmla="*/ 101600 w 466496"/>
                      <a:gd name="connsiteY22" fmla="*/ 406400 h 444500"/>
                      <a:gd name="connsiteX0" fmla="*/ 0 w 471667"/>
                      <a:gd name="connsiteY0" fmla="*/ 292100 h 444500"/>
                      <a:gd name="connsiteX1" fmla="*/ 0 w 471667"/>
                      <a:gd name="connsiteY1" fmla="*/ 292100 h 444500"/>
                      <a:gd name="connsiteX2" fmla="*/ 177800 w 471667"/>
                      <a:gd name="connsiteY2" fmla="*/ 288925 h 444500"/>
                      <a:gd name="connsiteX3" fmla="*/ 254000 w 471667"/>
                      <a:gd name="connsiteY3" fmla="*/ 276225 h 444500"/>
                      <a:gd name="connsiteX4" fmla="*/ 323850 w 471667"/>
                      <a:gd name="connsiteY4" fmla="*/ 263525 h 444500"/>
                      <a:gd name="connsiteX5" fmla="*/ 384175 w 471667"/>
                      <a:gd name="connsiteY5" fmla="*/ 234950 h 444500"/>
                      <a:gd name="connsiteX6" fmla="*/ 403225 w 471667"/>
                      <a:gd name="connsiteY6" fmla="*/ 206375 h 444500"/>
                      <a:gd name="connsiteX7" fmla="*/ 434975 w 471667"/>
                      <a:gd name="connsiteY7" fmla="*/ 114300 h 444500"/>
                      <a:gd name="connsiteX8" fmla="*/ 447675 w 471667"/>
                      <a:gd name="connsiteY8" fmla="*/ 63500 h 444500"/>
                      <a:gd name="connsiteX9" fmla="*/ 454025 w 471667"/>
                      <a:gd name="connsiteY9" fmla="*/ 31750 h 444500"/>
                      <a:gd name="connsiteX10" fmla="*/ 460375 w 471667"/>
                      <a:gd name="connsiteY10" fmla="*/ 0 h 444500"/>
                      <a:gd name="connsiteX11" fmla="*/ 460375 w 471667"/>
                      <a:gd name="connsiteY11" fmla="*/ 307975 h 444500"/>
                      <a:gd name="connsiteX12" fmla="*/ 311150 w 471667"/>
                      <a:gd name="connsiteY12" fmla="*/ 428625 h 444500"/>
                      <a:gd name="connsiteX13" fmla="*/ 285750 w 471667"/>
                      <a:gd name="connsiteY13" fmla="*/ 441325 h 444500"/>
                      <a:gd name="connsiteX14" fmla="*/ 231775 w 471667"/>
                      <a:gd name="connsiteY14" fmla="*/ 444500 h 444500"/>
                      <a:gd name="connsiteX15" fmla="*/ 174625 w 471667"/>
                      <a:gd name="connsiteY15" fmla="*/ 434975 h 444500"/>
                      <a:gd name="connsiteX16" fmla="*/ 146050 w 471667"/>
                      <a:gd name="connsiteY16" fmla="*/ 422275 h 444500"/>
                      <a:gd name="connsiteX17" fmla="*/ 127000 w 471667"/>
                      <a:gd name="connsiteY17" fmla="*/ 415925 h 444500"/>
                      <a:gd name="connsiteX18" fmla="*/ 117475 w 471667"/>
                      <a:gd name="connsiteY18" fmla="*/ 412750 h 444500"/>
                      <a:gd name="connsiteX19" fmla="*/ 104775 w 471667"/>
                      <a:gd name="connsiteY19" fmla="*/ 409575 h 444500"/>
                      <a:gd name="connsiteX20" fmla="*/ 101600 w 471667"/>
                      <a:gd name="connsiteY20" fmla="*/ 406400 h 444500"/>
                      <a:gd name="connsiteX21" fmla="*/ 101600 w 471667"/>
                      <a:gd name="connsiteY21" fmla="*/ 406400 h 444500"/>
                      <a:gd name="connsiteX0" fmla="*/ 0 w 473548"/>
                      <a:gd name="connsiteY0" fmla="*/ 292100 h 452065"/>
                      <a:gd name="connsiteX1" fmla="*/ 0 w 473548"/>
                      <a:gd name="connsiteY1" fmla="*/ 292100 h 452065"/>
                      <a:gd name="connsiteX2" fmla="*/ 177800 w 473548"/>
                      <a:gd name="connsiteY2" fmla="*/ 288925 h 452065"/>
                      <a:gd name="connsiteX3" fmla="*/ 254000 w 473548"/>
                      <a:gd name="connsiteY3" fmla="*/ 276225 h 452065"/>
                      <a:gd name="connsiteX4" fmla="*/ 323850 w 473548"/>
                      <a:gd name="connsiteY4" fmla="*/ 263525 h 452065"/>
                      <a:gd name="connsiteX5" fmla="*/ 384175 w 473548"/>
                      <a:gd name="connsiteY5" fmla="*/ 234950 h 452065"/>
                      <a:gd name="connsiteX6" fmla="*/ 403225 w 473548"/>
                      <a:gd name="connsiteY6" fmla="*/ 206375 h 452065"/>
                      <a:gd name="connsiteX7" fmla="*/ 434975 w 473548"/>
                      <a:gd name="connsiteY7" fmla="*/ 114300 h 452065"/>
                      <a:gd name="connsiteX8" fmla="*/ 447675 w 473548"/>
                      <a:gd name="connsiteY8" fmla="*/ 63500 h 452065"/>
                      <a:gd name="connsiteX9" fmla="*/ 454025 w 473548"/>
                      <a:gd name="connsiteY9" fmla="*/ 31750 h 452065"/>
                      <a:gd name="connsiteX10" fmla="*/ 460375 w 473548"/>
                      <a:gd name="connsiteY10" fmla="*/ 0 h 452065"/>
                      <a:gd name="connsiteX11" fmla="*/ 460375 w 473548"/>
                      <a:gd name="connsiteY11" fmla="*/ 307975 h 452065"/>
                      <a:gd name="connsiteX12" fmla="*/ 285750 w 473548"/>
                      <a:gd name="connsiteY12" fmla="*/ 441325 h 452065"/>
                      <a:gd name="connsiteX13" fmla="*/ 231775 w 473548"/>
                      <a:gd name="connsiteY13" fmla="*/ 444500 h 452065"/>
                      <a:gd name="connsiteX14" fmla="*/ 174625 w 473548"/>
                      <a:gd name="connsiteY14" fmla="*/ 434975 h 452065"/>
                      <a:gd name="connsiteX15" fmla="*/ 146050 w 473548"/>
                      <a:gd name="connsiteY15" fmla="*/ 422275 h 452065"/>
                      <a:gd name="connsiteX16" fmla="*/ 127000 w 473548"/>
                      <a:gd name="connsiteY16" fmla="*/ 415925 h 452065"/>
                      <a:gd name="connsiteX17" fmla="*/ 117475 w 473548"/>
                      <a:gd name="connsiteY17" fmla="*/ 412750 h 452065"/>
                      <a:gd name="connsiteX18" fmla="*/ 104775 w 473548"/>
                      <a:gd name="connsiteY18" fmla="*/ 409575 h 452065"/>
                      <a:gd name="connsiteX19" fmla="*/ 101600 w 473548"/>
                      <a:gd name="connsiteY19" fmla="*/ 406400 h 452065"/>
                      <a:gd name="connsiteX20" fmla="*/ 101600 w 473548"/>
                      <a:gd name="connsiteY20" fmla="*/ 406400 h 452065"/>
                      <a:gd name="connsiteX0" fmla="*/ 0 w 477545"/>
                      <a:gd name="connsiteY0" fmla="*/ 292100 h 444500"/>
                      <a:gd name="connsiteX1" fmla="*/ 0 w 477545"/>
                      <a:gd name="connsiteY1" fmla="*/ 292100 h 444500"/>
                      <a:gd name="connsiteX2" fmla="*/ 177800 w 477545"/>
                      <a:gd name="connsiteY2" fmla="*/ 288925 h 444500"/>
                      <a:gd name="connsiteX3" fmla="*/ 254000 w 477545"/>
                      <a:gd name="connsiteY3" fmla="*/ 276225 h 444500"/>
                      <a:gd name="connsiteX4" fmla="*/ 323850 w 477545"/>
                      <a:gd name="connsiteY4" fmla="*/ 263525 h 444500"/>
                      <a:gd name="connsiteX5" fmla="*/ 384175 w 477545"/>
                      <a:gd name="connsiteY5" fmla="*/ 234950 h 444500"/>
                      <a:gd name="connsiteX6" fmla="*/ 403225 w 477545"/>
                      <a:gd name="connsiteY6" fmla="*/ 206375 h 444500"/>
                      <a:gd name="connsiteX7" fmla="*/ 434975 w 477545"/>
                      <a:gd name="connsiteY7" fmla="*/ 114300 h 444500"/>
                      <a:gd name="connsiteX8" fmla="*/ 447675 w 477545"/>
                      <a:gd name="connsiteY8" fmla="*/ 63500 h 444500"/>
                      <a:gd name="connsiteX9" fmla="*/ 454025 w 477545"/>
                      <a:gd name="connsiteY9" fmla="*/ 31750 h 444500"/>
                      <a:gd name="connsiteX10" fmla="*/ 460375 w 477545"/>
                      <a:gd name="connsiteY10" fmla="*/ 0 h 444500"/>
                      <a:gd name="connsiteX11" fmla="*/ 460375 w 477545"/>
                      <a:gd name="connsiteY11" fmla="*/ 307975 h 444500"/>
                      <a:gd name="connsiteX12" fmla="*/ 231775 w 477545"/>
                      <a:gd name="connsiteY12" fmla="*/ 444500 h 444500"/>
                      <a:gd name="connsiteX13" fmla="*/ 174625 w 477545"/>
                      <a:gd name="connsiteY13" fmla="*/ 434975 h 444500"/>
                      <a:gd name="connsiteX14" fmla="*/ 146050 w 477545"/>
                      <a:gd name="connsiteY14" fmla="*/ 422275 h 444500"/>
                      <a:gd name="connsiteX15" fmla="*/ 127000 w 477545"/>
                      <a:gd name="connsiteY15" fmla="*/ 415925 h 444500"/>
                      <a:gd name="connsiteX16" fmla="*/ 117475 w 477545"/>
                      <a:gd name="connsiteY16" fmla="*/ 412750 h 444500"/>
                      <a:gd name="connsiteX17" fmla="*/ 104775 w 477545"/>
                      <a:gd name="connsiteY17" fmla="*/ 409575 h 444500"/>
                      <a:gd name="connsiteX18" fmla="*/ 101600 w 477545"/>
                      <a:gd name="connsiteY18" fmla="*/ 406400 h 444500"/>
                      <a:gd name="connsiteX19" fmla="*/ 101600 w 477545"/>
                      <a:gd name="connsiteY19" fmla="*/ 406400 h 444500"/>
                      <a:gd name="connsiteX0" fmla="*/ 0 w 481778"/>
                      <a:gd name="connsiteY0" fmla="*/ 292100 h 441630"/>
                      <a:gd name="connsiteX1" fmla="*/ 0 w 481778"/>
                      <a:gd name="connsiteY1" fmla="*/ 292100 h 441630"/>
                      <a:gd name="connsiteX2" fmla="*/ 177800 w 481778"/>
                      <a:gd name="connsiteY2" fmla="*/ 288925 h 441630"/>
                      <a:gd name="connsiteX3" fmla="*/ 254000 w 481778"/>
                      <a:gd name="connsiteY3" fmla="*/ 276225 h 441630"/>
                      <a:gd name="connsiteX4" fmla="*/ 323850 w 481778"/>
                      <a:gd name="connsiteY4" fmla="*/ 263525 h 441630"/>
                      <a:gd name="connsiteX5" fmla="*/ 384175 w 481778"/>
                      <a:gd name="connsiteY5" fmla="*/ 234950 h 441630"/>
                      <a:gd name="connsiteX6" fmla="*/ 403225 w 481778"/>
                      <a:gd name="connsiteY6" fmla="*/ 206375 h 441630"/>
                      <a:gd name="connsiteX7" fmla="*/ 434975 w 481778"/>
                      <a:gd name="connsiteY7" fmla="*/ 114300 h 441630"/>
                      <a:gd name="connsiteX8" fmla="*/ 447675 w 481778"/>
                      <a:gd name="connsiteY8" fmla="*/ 63500 h 441630"/>
                      <a:gd name="connsiteX9" fmla="*/ 454025 w 481778"/>
                      <a:gd name="connsiteY9" fmla="*/ 31750 h 441630"/>
                      <a:gd name="connsiteX10" fmla="*/ 460375 w 481778"/>
                      <a:gd name="connsiteY10" fmla="*/ 0 h 441630"/>
                      <a:gd name="connsiteX11" fmla="*/ 460375 w 481778"/>
                      <a:gd name="connsiteY11" fmla="*/ 307975 h 441630"/>
                      <a:gd name="connsiteX12" fmla="*/ 174625 w 481778"/>
                      <a:gd name="connsiteY12" fmla="*/ 434975 h 441630"/>
                      <a:gd name="connsiteX13" fmla="*/ 146050 w 481778"/>
                      <a:gd name="connsiteY13" fmla="*/ 422275 h 441630"/>
                      <a:gd name="connsiteX14" fmla="*/ 127000 w 481778"/>
                      <a:gd name="connsiteY14" fmla="*/ 415925 h 441630"/>
                      <a:gd name="connsiteX15" fmla="*/ 117475 w 481778"/>
                      <a:gd name="connsiteY15" fmla="*/ 412750 h 441630"/>
                      <a:gd name="connsiteX16" fmla="*/ 104775 w 481778"/>
                      <a:gd name="connsiteY16" fmla="*/ 409575 h 441630"/>
                      <a:gd name="connsiteX17" fmla="*/ 101600 w 481778"/>
                      <a:gd name="connsiteY17" fmla="*/ 406400 h 441630"/>
                      <a:gd name="connsiteX18" fmla="*/ 101600 w 481778"/>
                      <a:gd name="connsiteY18" fmla="*/ 406400 h 441630"/>
                      <a:gd name="connsiteX0" fmla="*/ 0 w 481778"/>
                      <a:gd name="connsiteY0" fmla="*/ 292100 h 441630"/>
                      <a:gd name="connsiteX1" fmla="*/ 0 w 481778"/>
                      <a:gd name="connsiteY1" fmla="*/ 292100 h 441630"/>
                      <a:gd name="connsiteX2" fmla="*/ 177800 w 481778"/>
                      <a:gd name="connsiteY2" fmla="*/ 288925 h 441630"/>
                      <a:gd name="connsiteX3" fmla="*/ 254000 w 481778"/>
                      <a:gd name="connsiteY3" fmla="*/ 276225 h 441630"/>
                      <a:gd name="connsiteX4" fmla="*/ 323850 w 481778"/>
                      <a:gd name="connsiteY4" fmla="*/ 263525 h 441630"/>
                      <a:gd name="connsiteX5" fmla="*/ 384175 w 481778"/>
                      <a:gd name="connsiteY5" fmla="*/ 234950 h 441630"/>
                      <a:gd name="connsiteX6" fmla="*/ 403225 w 481778"/>
                      <a:gd name="connsiteY6" fmla="*/ 206375 h 441630"/>
                      <a:gd name="connsiteX7" fmla="*/ 434975 w 481778"/>
                      <a:gd name="connsiteY7" fmla="*/ 114300 h 441630"/>
                      <a:gd name="connsiteX8" fmla="*/ 447675 w 481778"/>
                      <a:gd name="connsiteY8" fmla="*/ 63500 h 441630"/>
                      <a:gd name="connsiteX9" fmla="*/ 454025 w 481778"/>
                      <a:gd name="connsiteY9" fmla="*/ 31750 h 441630"/>
                      <a:gd name="connsiteX10" fmla="*/ 460375 w 481778"/>
                      <a:gd name="connsiteY10" fmla="*/ 0 h 441630"/>
                      <a:gd name="connsiteX11" fmla="*/ 460375 w 481778"/>
                      <a:gd name="connsiteY11" fmla="*/ 307975 h 441630"/>
                      <a:gd name="connsiteX12" fmla="*/ 174625 w 481778"/>
                      <a:gd name="connsiteY12" fmla="*/ 434975 h 441630"/>
                      <a:gd name="connsiteX13" fmla="*/ 146050 w 481778"/>
                      <a:gd name="connsiteY13" fmla="*/ 422275 h 441630"/>
                      <a:gd name="connsiteX14" fmla="*/ 127000 w 481778"/>
                      <a:gd name="connsiteY14" fmla="*/ 415925 h 441630"/>
                      <a:gd name="connsiteX15" fmla="*/ 117475 w 481778"/>
                      <a:gd name="connsiteY15" fmla="*/ 412750 h 441630"/>
                      <a:gd name="connsiteX16" fmla="*/ 104775 w 481778"/>
                      <a:gd name="connsiteY16" fmla="*/ 409575 h 441630"/>
                      <a:gd name="connsiteX17" fmla="*/ 101600 w 481778"/>
                      <a:gd name="connsiteY17" fmla="*/ 406400 h 441630"/>
                      <a:gd name="connsiteX0" fmla="*/ 0 w 481778"/>
                      <a:gd name="connsiteY0" fmla="*/ 292100 h 441630"/>
                      <a:gd name="connsiteX1" fmla="*/ 0 w 481778"/>
                      <a:gd name="connsiteY1" fmla="*/ 292100 h 441630"/>
                      <a:gd name="connsiteX2" fmla="*/ 177800 w 481778"/>
                      <a:gd name="connsiteY2" fmla="*/ 288925 h 441630"/>
                      <a:gd name="connsiteX3" fmla="*/ 254000 w 481778"/>
                      <a:gd name="connsiteY3" fmla="*/ 276225 h 441630"/>
                      <a:gd name="connsiteX4" fmla="*/ 323850 w 481778"/>
                      <a:gd name="connsiteY4" fmla="*/ 263525 h 441630"/>
                      <a:gd name="connsiteX5" fmla="*/ 384175 w 481778"/>
                      <a:gd name="connsiteY5" fmla="*/ 234950 h 441630"/>
                      <a:gd name="connsiteX6" fmla="*/ 403225 w 481778"/>
                      <a:gd name="connsiteY6" fmla="*/ 206375 h 441630"/>
                      <a:gd name="connsiteX7" fmla="*/ 434975 w 481778"/>
                      <a:gd name="connsiteY7" fmla="*/ 114300 h 441630"/>
                      <a:gd name="connsiteX8" fmla="*/ 447675 w 481778"/>
                      <a:gd name="connsiteY8" fmla="*/ 63500 h 441630"/>
                      <a:gd name="connsiteX9" fmla="*/ 454025 w 481778"/>
                      <a:gd name="connsiteY9" fmla="*/ 31750 h 441630"/>
                      <a:gd name="connsiteX10" fmla="*/ 460375 w 481778"/>
                      <a:gd name="connsiteY10" fmla="*/ 0 h 441630"/>
                      <a:gd name="connsiteX11" fmla="*/ 460375 w 481778"/>
                      <a:gd name="connsiteY11" fmla="*/ 307975 h 441630"/>
                      <a:gd name="connsiteX12" fmla="*/ 174625 w 481778"/>
                      <a:gd name="connsiteY12" fmla="*/ 434975 h 441630"/>
                      <a:gd name="connsiteX13" fmla="*/ 146050 w 481778"/>
                      <a:gd name="connsiteY13" fmla="*/ 422275 h 441630"/>
                      <a:gd name="connsiteX14" fmla="*/ 127000 w 481778"/>
                      <a:gd name="connsiteY14" fmla="*/ 415925 h 441630"/>
                      <a:gd name="connsiteX15" fmla="*/ 117475 w 481778"/>
                      <a:gd name="connsiteY15" fmla="*/ 412750 h 441630"/>
                      <a:gd name="connsiteX16" fmla="*/ 104775 w 481778"/>
                      <a:gd name="connsiteY16" fmla="*/ 409575 h 441630"/>
                      <a:gd name="connsiteX0" fmla="*/ 0 w 481778"/>
                      <a:gd name="connsiteY0" fmla="*/ 292100 h 441630"/>
                      <a:gd name="connsiteX1" fmla="*/ 0 w 481778"/>
                      <a:gd name="connsiteY1" fmla="*/ 292100 h 441630"/>
                      <a:gd name="connsiteX2" fmla="*/ 177800 w 481778"/>
                      <a:gd name="connsiteY2" fmla="*/ 288925 h 441630"/>
                      <a:gd name="connsiteX3" fmla="*/ 254000 w 481778"/>
                      <a:gd name="connsiteY3" fmla="*/ 276225 h 441630"/>
                      <a:gd name="connsiteX4" fmla="*/ 323850 w 481778"/>
                      <a:gd name="connsiteY4" fmla="*/ 263525 h 441630"/>
                      <a:gd name="connsiteX5" fmla="*/ 384175 w 481778"/>
                      <a:gd name="connsiteY5" fmla="*/ 234950 h 441630"/>
                      <a:gd name="connsiteX6" fmla="*/ 403225 w 481778"/>
                      <a:gd name="connsiteY6" fmla="*/ 206375 h 441630"/>
                      <a:gd name="connsiteX7" fmla="*/ 434975 w 481778"/>
                      <a:gd name="connsiteY7" fmla="*/ 114300 h 441630"/>
                      <a:gd name="connsiteX8" fmla="*/ 447675 w 481778"/>
                      <a:gd name="connsiteY8" fmla="*/ 63500 h 441630"/>
                      <a:gd name="connsiteX9" fmla="*/ 454025 w 481778"/>
                      <a:gd name="connsiteY9" fmla="*/ 31750 h 441630"/>
                      <a:gd name="connsiteX10" fmla="*/ 460375 w 481778"/>
                      <a:gd name="connsiteY10" fmla="*/ 0 h 441630"/>
                      <a:gd name="connsiteX11" fmla="*/ 460375 w 481778"/>
                      <a:gd name="connsiteY11" fmla="*/ 307975 h 441630"/>
                      <a:gd name="connsiteX12" fmla="*/ 174625 w 481778"/>
                      <a:gd name="connsiteY12" fmla="*/ 434975 h 441630"/>
                      <a:gd name="connsiteX13" fmla="*/ 146050 w 481778"/>
                      <a:gd name="connsiteY13" fmla="*/ 422275 h 441630"/>
                      <a:gd name="connsiteX14" fmla="*/ 127000 w 481778"/>
                      <a:gd name="connsiteY14" fmla="*/ 415925 h 441630"/>
                      <a:gd name="connsiteX15" fmla="*/ 117475 w 481778"/>
                      <a:gd name="connsiteY15" fmla="*/ 412750 h 441630"/>
                      <a:gd name="connsiteX0" fmla="*/ 0 w 481778"/>
                      <a:gd name="connsiteY0" fmla="*/ 292100 h 441630"/>
                      <a:gd name="connsiteX1" fmla="*/ 0 w 481778"/>
                      <a:gd name="connsiteY1" fmla="*/ 292100 h 441630"/>
                      <a:gd name="connsiteX2" fmla="*/ 177800 w 481778"/>
                      <a:gd name="connsiteY2" fmla="*/ 288925 h 441630"/>
                      <a:gd name="connsiteX3" fmla="*/ 254000 w 481778"/>
                      <a:gd name="connsiteY3" fmla="*/ 276225 h 441630"/>
                      <a:gd name="connsiteX4" fmla="*/ 323850 w 481778"/>
                      <a:gd name="connsiteY4" fmla="*/ 263525 h 441630"/>
                      <a:gd name="connsiteX5" fmla="*/ 384175 w 481778"/>
                      <a:gd name="connsiteY5" fmla="*/ 234950 h 441630"/>
                      <a:gd name="connsiteX6" fmla="*/ 403225 w 481778"/>
                      <a:gd name="connsiteY6" fmla="*/ 206375 h 441630"/>
                      <a:gd name="connsiteX7" fmla="*/ 434975 w 481778"/>
                      <a:gd name="connsiteY7" fmla="*/ 114300 h 441630"/>
                      <a:gd name="connsiteX8" fmla="*/ 447675 w 481778"/>
                      <a:gd name="connsiteY8" fmla="*/ 63500 h 441630"/>
                      <a:gd name="connsiteX9" fmla="*/ 454025 w 481778"/>
                      <a:gd name="connsiteY9" fmla="*/ 31750 h 441630"/>
                      <a:gd name="connsiteX10" fmla="*/ 460375 w 481778"/>
                      <a:gd name="connsiteY10" fmla="*/ 0 h 441630"/>
                      <a:gd name="connsiteX11" fmla="*/ 460375 w 481778"/>
                      <a:gd name="connsiteY11" fmla="*/ 307975 h 441630"/>
                      <a:gd name="connsiteX12" fmla="*/ 174625 w 481778"/>
                      <a:gd name="connsiteY12" fmla="*/ 434975 h 441630"/>
                      <a:gd name="connsiteX13" fmla="*/ 146050 w 481778"/>
                      <a:gd name="connsiteY13" fmla="*/ 422275 h 441630"/>
                      <a:gd name="connsiteX14" fmla="*/ 127000 w 481778"/>
                      <a:gd name="connsiteY14" fmla="*/ 415925 h 441630"/>
                      <a:gd name="connsiteX0" fmla="*/ 0 w 481778"/>
                      <a:gd name="connsiteY0" fmla="*/ 292100 h 441630"/>
                      <a:gd name="connsiteX1" fmla="*/ 0 w 481778"/>
                      <a:gd name="connsiteY1" fmla="*/ 292100 h 441630"/>
                      <a:gd name="connsiteX2" fmla="*/ 177800 w 481778"/>
                      <a:gd name="connsiteY2" fmla="*/ 288925 h 441630"/>
                      <a:gd name="connsiteX3" fmla="*/ 254000 w 481778"/>
                      <a:gd name="connsiteY3" fmla="*/ 276225 h 441630"/>
                      <a:gd name="connsiteX4" fmla="*/ 323850 w 481778"/>
                      <a:gd name="connsiteY4" fmla="*/ 263525 h 441630"/>
                      <a:gd name="connsiteX5" fmla="*/ 384175 w 481778"/>
                      <a:gd name="connsiteY5" fmla="*/ 234950 h 441630"/>
                      <a:gd name="connsiteX6" fmla="*/ 403225 w 481778"/>
                      <a:gd name="connsiteY6" fmla="*/ 206375 h 441630"/>
                      <a:gd name="connsiteX7" fmla="*/ 434975 w 481778"/>
                      <a:gd name="connsiteY7" fmla="*/ 114300 h 441630"/>
                      <a:gd name="connsiteX8" fmla="*/ 447675 w 481778"/>
                      <a:gd name="connsiteY8" fmla="*/ 63500 h 441630"/>
                      <a:gd name="connsiteX9" fmla="*/ 454025 w 481778"/>
                      <a:gd name="connsiteY9" fmla="*/ 31750 h 441630"/>
                      <a:gd name="connsiteX10" fmla="*/ 460375 w 481778"/>
                      <a:gd name="connsiteY10" fmla="*/ 0 h 441630"/>
                      <a:gd name="connsiteX11" fmla="*/ 460375 w 481778"/>
                      <a:gd name="connsiteY11" fmla="*/ 307975 h 441630"/>
                      <a:gd name="connsiteX12" fmla="*/ 174625 w 481778"/>
                      <a:gd name="connsiteY12" fmla="*/ 434975 h 441630"/>
                      <a:gd name="connsiteX13" fmla="*/ 146050 w 481778"/>
                      <a:gd name="connsiteY13" fmla="*/ 422275 h 441630"/>
                      <a:gd name="connsiteX0" fmla="*/ 0 w 481778"/>
                      <a:gd name="connsiteY0" fmla="*/ 292100 h 434975"/>
                      <a:gd name="connsiteX1" fmla="*/ 0 w 481778"/>
                      <a:gd name="connsiteY1" fmla="*/ 292100 h 434975"/>
                      <a:gd name="connsiteX2" fmla="*/ 177800 w 481778"/>
                      <a:gd name="connsiteY2" fmla="*/ 288925 h 434975"/>
                      <a:gd name="connsiteX3" fmla="*/ 254000 w 481778"/>
                      <a:gd name="connsiteY3" fmla="*/ 276225 h 434975"/>
                      <a:gd name="connsiteX4" fmla="*/ 323850 w 481778"/>
                      <a:gd name="connsiteY4" fmla="*/ 263525 h 434975"/>
                      <a:gd name="connsiteX5" fmla="*/ 384175 w 481778"/>
                      <a:gd name="connsiteY5" fmla="*/ 234950 h 434975"/>
                      <a:gd name="connsiteX6" fmla="*/ 403225 w 481778"/>
                      <a:gd name="connsiteY6" fmla="*/ 206375 h 434975"/>
                      <a:gd name="connsiteX7" fmla="*/ 434975 w 481778"/>
                      <a:gd name="connsiteY7" fmla="*/ 114300 h 434975"/>
                      <a:gd name="connsiteX8" fmla="*/ 447675 w 481778"/>
                      <a:gd name="connsiteY8" fmla="*/ 63500 h 434975"/>
                      <a:gd name="connsiteX9" fmla="*/ 454025 w 481778"/>
                      <a:gd name="connsiteY9" fmla="*/ 31750 h 434975"/>
                      <a:gd name="connsiteX10" fmla="*/ 460375 w 481778"/>
                      <a:gd name="connsiteY10" fmla="*/ 0 h 434975"/>
                      <a:gd name="connsiteX11" fmla="*/ 460375 w 481778"/>
                      <a:gd name="connsiteY11" fmla="*/ 307975 h 434975"/>
                      <a:gd name="connsiteX12" fmla="*/ 174625 w 481778"/>
                      <a:gd name="connsiteY12" fmla="*/ 434975 h 434975"/>
                      <a:gd name="connsiteX0" fmla="*/ 0 w 481778"/>
                      <a:gd name="connsiteY0" fmla="*/ 303003 h 445878"/>
                      <a:gd name="connsiteX1" fmla="*/ 0 w 481778"/>
                      <a:gd name="connsiteY1" fmla="*/ 303003 h 445878"/>
                      <a:gd name="connsiteX2" fmla="*/ 177800 w 481778"/>
                      <a:gd name="connsiteY2" fmla="*/ 299828 h 445878"/>
                      <a:gd name="connsiteX3" fmla="*/ 254000 w 481778"/>
                      <a:gd name="connsiteY3" fmla="*/ 287128 h 445878"/>
                      <a:gd name="connsiteX4" fmla="*/ 323850 w 481778"/>
                      <a:gd name="connsiteY4" fmla="*/ 274428 h 445878"/>
                      <a:gd name="connsiteX5" fmla="*/ 384175 w 481778"/>
                      <a:gd name="connsiteY5" fmla="*/ 245853 h 445878"/>
                      <a:gd name="connsiteX6" fmla="*/ 403225 w 481778"/>
                      <a:gd name="connsiteY6" fmla="*/ 217278 h 445878"/>
                      <a:gd name="connsiteX7" fmla="*/ 434975 w 481778"/>
                      <a:gd name="connsiteY7" fmla="*/ 125203 h 445878"/>
                      <a:gd name="connsiteX8" fmla="*/ 447675 w 481778"/>
                      <a:gd name="connsiteY8" fmla="*/ 74403 h 445878"/>
                      <a:gd name="connsiteX9" fmla="*/ 460375 w 481778"/>
                      <a:gd name="connsiteY9" fmla="*/ 10903 h 445878"/>
                      <a:gd name="connsiteX10" fmla="*/ 460375 w 481778"/>
                      <a:gd name="connsiteY10" fmla="*/ 318878 h 445878"/>
                      <a:gd name="connsiteX11" fmla="*/ 174625 w 481778"/>
                      <a:gd name="connsiteY11" fmla="*/ 445878 h 445878"/>
                      <a:gd name="connsiteX0" fmla="*/ 0 w 481778"/>
                      <a:gd name="connsiteY0" fmla="*/ 297868 h 440743"/>
                      <a:gd name="connsiteX1" fmla="*/ 0 w 481778"/>
                      <a:gd name="connsiteY1" fmla="*/ 297868 h 440743"/>
                      <a:gd name="connsiteX2" fmla="*/ 177800 w 481778"/>
                      <a:gd name="connsiteY2" fmla="*/ 294693 h 440743"/>
                      <a:gd name="connsiteX3" fmla="*/ 254000 w 481778"/>
                      <a:gd name="connsiteY3" fmla="*/ 281993 h 440743"/>
                      <a:gd name="connsiteX4" fmla="*/ 323850 w 481778"/>
                      <a:gd name="connsiteY4" fmla="*/ 269293 h 440743"/>
                      <a:gd name="connsiteX5" fmla="*/ 384175 w 481778"/>
                      <a:gd name="connsiteY5" fmla="*/ 240718 h 440743"/>
                      <a:gd name="connsiteX6" fmla="*/ 403225 w 481778"/>
                      <a:gd name="connsiteY6" fmla="*/ 212143 h 440743"/>
                      <a:gd name="connsiteX7" fmla="*/ 434975 w 481778"/>
                      <a:gd name="connsiteY7" fmla="*/ 120068 h 440743"/>
                      <a:gd name="connsiteX8" fmla="*/ 460375 w 481778"/>
                      <a:gd name="connsiteY8" fmla="*/ 5768 h 440743"/>
                      <a:gd name="connsiteX9" fmla="*/ 460375 w 481778"/>
                      <a:gd name="connsiteY9" fmla="*/ 313743 h 440743"/>
                      <a:gd name="connsiteX10" fmla="*/ 174625 w 481778"/>
                      <a:gd name="connsiteY10" fmla="*/ 440743 h 440743"/>
                      <a:gd name="connsiteX0" fmla="*/ 0 w 481778"/>
                      <a:gd name="connsiteY0" fmla="*/ 293197 h 436072"/>
                      <a:gd name="connsiteX1" fmla="*/ 0 w 481778"/>
                      <a:gd name="connsiteY1" fmla="*/ 293197 h 436072"/>
                      <a:gd name="connsiteX2" fmla="*/ 177800 w 481778"/>
                      <a:gd name="connsiteY2" fmla="*/ 290022 h 436072"/>
                      <a:gd name="connsiteX3" fmla="*/ 254000 w 481778"/>
                      <a:gd name="connsiteY3" fmla="*/ 277322 h 436072"/>
                      <a:gd name="connsiteX4" fmla="*/ 323850 w 481778"/>
                      <a:gd name="connsiteY4" fmla="*/ 264622 h 436072"/>
                      <a:gd name="connsiteX5" fmla="*/ 384175 w 481778"/>
                      <a:gd name="connsiteY5" fmla="*/ 236047 h 436072"/>
                      <a:gd name="connsiteX6" fmla="*/ 403225 w 481778"/>
                      <a:gd name="connsiteY6" fmla="*/ 207472 h 436072"/>
                      <a:gd name="connsiteX7" fmla="*/ 460375 w 481778"/>
                      <a:gd name="connsiteY7" fmla="*/ 1097 h 436072"/>
                      <a:gd name="connsiteX8" fmla="*/ 460375 w 481778"/>
                      <a:gd name="connsiteY8" fmla="*/ 309072 h 436072"/>
                      <a:gd name="connsiteX9" fmla="*/ 174625 w 481778"/>
                      <a:gd name="connsiteY9" fmla="*/ 436072 h 436072"/>
                      <a:gd name="connsiteX0" fmla="*/ 0 w 481778"/>
                      <a:gd name="connsiteY0" fmla="*/ 293223 h 436098"/>
                      <a:gd name="connsiteX1" fmla="*/ 0 w 481778"/>
                      <a:gd name="connsiteY1" fmla="*/ 293223 h 436098"/>
                      <a:gd name="connsiteX2" fmla="*/ 177800 w 481778"/>
                      <a:gd name="connsiteY2" fmla="*/ 290048 h 436098"/>
                      <a:gd name="connsiteX3" fmla="*/ 254000 w 481778"/>
                      <a:gd name="connsiteY3" fmla="*/ 277348 h 436098"/>
                      <a:gd name="connsiteX4" fmla="*/ 323850 w 481778"/>
                      <a:gd name="connsiteY4" fmla="*/ 264648 h 436098"/>
                      <a:gd name="connsiteX5" fmla="*/ 403225 w 481778"/>
                      <a:gd name="connsiteY5" fmla="*/ 207498 h 436098"/>
                      <a:gd name="connsiteX6" fmla="*/ 460375 w 481778"/>
                      <a:gd name="connsiteY6" fmla="*/ 1123 h 436098"/>
                      <a:gd name="connsiteX7" fmla="*/ 460375 w 481778"/>
                      <a:gd name="connsiteY7" fmla="*/ 309098 h 436098"/>
                      <a:gd name="connsiteX8" fmla="*/ 174625 w 481778"/>
                      <a:gd name="connsiteY8" fmla="*/ 436098 h 436098"/>
                      <a:gd name="connsiteX0" fmla="*/ 0 w 481778"/>
                      <a:gd name="connsiteY0" fmla="*/ 293235 h 436110"/>
                      <a:gd name="connsiteX1" fmla="*/ 0 w 481778"/>
                      <a:gd name="connsiteY1" fmla="*/ 293235 h 436110"/>
                      <a:gd name="connsiteX2" fmla="*/ 177800 w 481778"/>
                      <a:gd name="connsiteY2" fmla="*/ 290060 h 436110"/>
                      <a:gd name="connsiteX3" fmla="*/ 254000 w 481778"/>
                      <a:gd name="connsiteY3" fmla="*/ 277360 h 436110"/>
                      <a:gd name="connsiteX4" fmla="*/ 403225 w 481778"/>
                      <a:gd name="connsiteY4" fmla="*/ 207510 h 436110"/>
                      <a:gd name="connsiteX5" fmla="*/ 460375 w 481778"/>
                      <a:gd name="connsiteY5" fmla="*/ 1135 h 436110"/>
                      <a:gd name="connsiteX6" fmla="*/ 460375 w 481778"/>
                      <a:gd name="connsiteY6" fmla="*/ 309110 h 436110"/>
                      <a:gd name="connsiteX7" fmla="*/ 174625 w 481778"/>
                      <a:gd name="connsiteY7" fmla="*/ 436110 h 436110"/>
                      <a:gd name="connsiteX0" fmla="*/ 0 w 481778"/>
                      <a:gd name="connsiteY0" fmla="*/ 293248 h 436123"/>
                      <a:gd name="connsiteX1" fmla="*/ 0 w 481778"/>
                      <a:gd name="connsiteY1" fmla="*/ 293248 h 436123"/>
                      <a:gd name="connsiteX2" fmla="*/ 177800 w 481778"/>
                      <a:gd name="connsiteY2" fmla="*/ 290073 h 436123"/>
                      <a:gd name="connsiteX3" fmla="*/ 403225 w 481778"/>
                      <a:gd name="connsiteY3" fmla="*/ 207523 h 436123"/>
                      <a:gd name="connsiteX4" fmla="*/ 460375 w 481778"/>
                      <a:gd name="connsiteY4" fmla="*/ 1148 h 436123"/>
                      <a:gd name="connsiteX5" fmla="*/ 460375 w 481778"/>
                      <a:gd name="connsiteY5" fmla="*/ 309123 h 436123"/>
                      <a:gd name="connsiteX6" fmla="*/ 174625 w 481778"/>
                      <a:gd name="connsiteY6" fmla="*/ 436123 h 436123"/>
                      <a:gd name="connsiteX0" fmla="*/ 0 w 481778"/>
                      <a:gd name="connsiteY0" fmla="*/ 293251 h 436126"/>
                      <a:gd name="connsiteX1" fmla="*/ 0 w 481778"/>
                      <a:gd name="connsiteY1" fmla="*/ 293251 h 436126"/>
                      <a:gd name="connsiteX2" fmla="*/ 403225 w 481778"/>
                      <a:gd name="connsiteY2" fmla="*/ 207526 h 436126"/>
                      <a:gd name="connsiteX3" fmla="*/ 460375 w 481778"/>
                      <a:gd name="connsiteY3" fmla="*/ 1151 h 436126"/>
                      <a:gd name="connsiteX4" fmla="*/ 460375 w 481778"/>
                      <a:gd name="connsiteY4" fmla="*/ 309126 h 436126"/>
                      <a:gd name="connsiteX5" fmla="*/ 174625 w 481778"/>
                      <a:gd name="connsiteY5" fmla="*/ 436126 h 436126"/>
                      <a:gd name="connsiteX0" fmla="*/ 0 w 538755"/>
                      <a:gd name="connsiteY0" fmla="*/ 298862 h 441737"/>
                      <a:gd name="connsiteX1" fmla="*/ 0 w 538755"/>
                      <a:gd name="connsiteY1" fmla="*/ 298862 h 441737"/>
                      <a:gd name="connsiteX2" fmla="*/ 403225 w 538755"/>
                      <a:gd name="connsiteY2" fmla="*/ 213137 h 441737"/>
                      <a:gd name="connsiteX3" fmla="*/ 538713 w 538755"/>
                      <a:gd name="connsiteY3" fmla="*/ 1124 h 441737"/>
                      <a:gd name="connsiteX4" fmla="*/ 460375 w 538755"/>
                      <a:gd name="connsiteY4" fmla="*/ 314737 h 441737"/>
                      <a:gd name="connsiteX5" fmla="*/ 174625 w 538755"/>
                      <a:gd name="connsiteY5" fmla="*/ 441737 h 441737"/>
                      <a:gd name="connsiteX0" fmla="*/ 0 w 538755"/>
                      <a:gd name="connsiteY0" fmla="*/ 298862 h 441737"/>
                      <a:gd name="connsiteX1" fmla="*/ 0 w 538755"/>
                      <a:gd name="connsiteY1" fmla="*/ 298862 h 441737"/>
                      <a:gd name="connsiteX2" fmla="*/ 403225 w 538755"/>
                      <a:gd name="connsiteY2" fmla="*/ 213137 h 441737"/>
                      <a:gd name="connsiteX3" fmla="*/ 538713 w 538755"/>
                      <a:gd name="connsiteY3" fmla="*/ 1124 h 441737"/>
                      <a:gd name="connsiteX4" fmla="*/ 460375 w 538755"/>
                      <a:gd name="connsiteY4" fmla="*/ 314737 h 441737"/>
                      <a:gd name="connsiteX5" fmla="*/ 174625 w 538755"/>
                      <a:gd name="connsiteY5" fmla="*/ 441737 h 441737"/>
                      <a:gd name="connsiteX6" fmla="*/ 0 w 538755"/>
                      <a:gd name="connsiteY6" fmla="*/ 298862 h 441737"/>
                      <a:gd name="connsiteX0" fmla="*/ 0 w 538755"/>
                      <a:gd name="connsiteY0" fmla="*/ 298862 h 444049"/>
                      <a:gd name="connsiteX1" fmla="*/ 0 w 538755"/>
                      <a:gd name="connsiteY1" fmla="*/ 298862 h 444049"/>
                      <a:gd name="connsiteX2" fmla="*/ 403225 w 538755"/>
                      <a:gd name="connsiteY2" fmla="*/ 213137 h 444049"/>
                      <a:gd name="connsiteX3" fmla="*/ 538713 w 538755"/>
                      <a:gd name="connsiteY3" fmla="*/ 1124 h 444049"/>
                      <a:gd name="connsiteX4" fmla="*/ 460375 w 538755"/>
                      <a:gd name="connsiteY4" fmla="*/ 314737 h 444049"/>
                      <a:gd name="connsiteX5" fmla="*/ 174625 w 538755"/>
                      <a:gd name="connsiteY5" fmla="*/ 441737 h 444049"/>
                      <a:gd name="connsiteX6" fmla="*/ 0 w 538755"/>
                      <a:gd name="connsiteY6" fmla="*/ 298862 h 4440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8755" h="444049">
                        <a:moveTo>
                          <a:pt x="0" y="298862"/>
                        </a:moveTo>
                        <a:lnTo>
                          <a:pt x="0" y="298862"/>
                        </a:lnTo>
                        <a:cubicBezTo>
                          <a:pt x="67204" y="284575"/>
                          <a:pt x="313440" y="262760"/>
                          <a:pt x="403225" y="213137"/>
                        </a:cubicBezTo>
                        <a:cubicBezTo>
                          <a:pt x="493010" y="163514"/>
                          <a:pt x="529188" y="-15809"/>
                          <a:pt x="538713" y="1124"/>
                        </a:cubicBezTo>
                        <a:cubicBezTo>
                          <a:pt x="539771" y="47161"/>
                          <a:pt x="521056" y="241302"/>
                          <a:pt x="460375" y="314737"/>
                        </a:cubicBezTo>
                        <a:cubicBezTo>
                          <a:pt x="399694" y="388172"/>
                          <a:pt x="229515" y="432014"/>
                          <a:pt x="174625" y="441737"/>
                        </a:cubicBezTo>
                        <a:cubicBezTo>
                          <a:pt x="61580" y="461762"/>
                          <a:pt x="58208" y="346487"/>
                          <a:pt x="0" y="2988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23" name="Group 1422"/>
                <p:cNvGrpSpPr/>
                <p:nvPr/>
              </p:nvGrpSpPr>
              <p:grpSpPr>
                <a:xfrm>
                  <a:off x="7567929" y="5841293"/>
                  <a:ext cx="572194" cy="1001300"/>
                  <a:chOff x="3706172" y="4175767"/>
                  <a:chExt cx="624844" cy="941441"/>
                </a:xfrm>
                <a:solidFill>
                  <a:schemeClr val="accent2"/>
                </a:solidFill>
              </p:grpSpPr>
              <p:sp>
                <p:nvSpPr>
                  <p:cNvPr id="1424" name="Heart 1423"/>
                  <p:cNvSpPr/>
                  <p:nvPr/>
                </p:nvSpPr>
                <p:spPr>
                  <a:xfrm rot="10800000">
                    <a:off x="3761942" y="4334756"/>
                    <a:ext cx="518392" cy="746842"/>
                  </a:xfrm>
                  <a:prstGeom prst="hear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25" name="Rectangle 1424"/>
                  <p:cNvSpPr/>
                  <p:nvPr/>
                </p:nvSpPr>
                <p:spPr>
                  <a:xfrm>
                    <a:off x="3889676" y="4729529"/>
                    <a:ext cx="262923" cy="344770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26" name="Heart 1425"/>
                  <p:cNvSpPr/>
                  <p:nvPr/>
                </p:nvSpPr>
                <p:spPr>
                  <a:xfrm>
                    <a:off x="3820310" y="4201584"/>
                    <a:ext cx="408262" cy="315136"/>
                  </a:xfrm>
                  <a:prstGeom prst="hear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27" name="Rectangle 1426"/>
                  <p:cNvSpPr/>
                  <p:nvPr/>
                </p:nvSpPr>
                <p:spPr>
                  <a:xfrm>
                    <a:off x="3948044" y="4204759"/>
                    <a:ext cx="207067" cy="125873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428" name="Group 1427"/>
                  <p:cNvGrpSpPr/>
                  <p:nvPr/>
                </p:nvGrpSpPr>
                <p:grpSpPr>
                  <a:xfrm rot="19881946">
                    <a:off x="3706172" y="4184753"/>
                    <a:ext cx="207654" cy="126235"/>
                    <a:chOff x="4173540" y="5081599"/>
                    <a:chExt cx="518392" cy="315136"/>
                  </a:xfrm>
                  <a:grpFill/>
                </p:grpSpPr>
                <p:sp>
                  <p:nvSpPr>
                    <p:cNvPr id="1433" name="Heart 1432"/>
                    <p:cNvSpPr/>
                    <p:nvPr/>
                  </p:nvSpPr>
                  <p:spPr>
                    <a:xfrm>
                      <a:off x="4173540" y="5081599"/>
                      <a:ext cx="518392" cy="315136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4" name="Rectangle 1433"/>
                    <p:cNvSpPr/>
                    <p:nvPr/>
                  </p:nvSpPr>
                  <p:spPr>
                    <a:xfrm>
                      <a:off x="4301272" y="5084774"/>
                      <a:ext cx="262923" cy="125873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29" name="Group 1428"/>
                  <p:cNvGrpSpPr/>
                  <p:nvPr/>
                </p:nvGrpSpPr>
                <p:grpSpPr>
                  <a:xfrm rot="1261601">
                    <a:off x="4110770" y="4175767"/>
                    <a:ext cx="207654" cy="126235"/>
                    <a:chOff x="4173540" y="5081599"/>
                    <a:chExt cx="518392" cy="315136"/>
                  </a:xfrm>
                  <a:grpFill/>
                </p:grpSpPr>
                <p:sp>
                  <p:nvSpPr>
                    <p:cNvPr id="1431" name="Heart 1430"/>
                    <p:cNvSpPr/>
                    <p:nvPr/>
                  </p:nvSpPr>
                  <p:spPr>
                    <a:xfrm>
                      <a:off x="4173540" y="5081599"/>
                      <a:ext cx="518392" cy="315136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2" name="Rectangle 1431"/>
                    <p:cNvSpPr/>
                    <p:nvPr/>
                  </p:nvSpPr>
                  <p:spPr>
                    <a:xfrm>
                      <a:off x="4301272" y="5084774"/>
                      <a:ext cx="262923" cy="125873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430" name="Freeform 1429"/>
                  <p:cNvSpPr/>
                  <p:nvPr/>
                </p:nvSpPr>
                <p:spPr>
                  <a:xfrm>
                    <a:off x="3894308" y="4867119"/>
                    <a:ext cx="436708" cy="250089"/>
                  </a:xfrm>
                  <a:custGeom>
                    <a:avLst/>
                    <a:gdLst>
                      <a:gd name="connsiteX0" fmla="*/ 0 w 467316"/>
                      <a:gd name="connsiteY0" fmla="*/ 292100 h 444500"/>
                      <a:gd name="connsiteX1" fmla="*/ 0 w 467316"/>
                      <a:gd name="connsiteY1" fmla="*/ 292100 h 444500"/>
                      <a:gd name="connsiteX2" fmla="*/ 177800 w 467316"/>
                      <a:gd name="connsiteY2" fmla="*/ 288925 h 444500"/>
                      <a:gd name="connsiteX3" fmla="*/ 254000 w 467316"/>
                      <a:gd name="connsiteY3" fmla="*/ 276225 h 444500"/>
                      <a:gd name="connsiteX4" fmla="*/ 323850 w 467316"/>
                      <a:gd name="connsiteY4" fmla="*/ 263525 h 444500"/>
                      <a:gd name="connsiteX5" fmla="*/ 384175 w 467316"/>
                      <a:gd name="connsiteY5" fmla="*/ 234950 h 444500"/>
                      <a:gd name="connsiteX6" fmla="*/ 403225 w 467316"/>
                      <a:gd name="connsiteY6" fmla="*/ 206375 h 444500"/>
                      <a:gd name="connsiteX7" fmla="*/ 434975 w 467316"/>
                      <a:gd name="connsiteY7" fmla="*/ 114300 h 444500"/>
                      <a:gd name="connsiteX8" fmla="*/ 447675 w 467316"/>
                      <a:gd name="connsiteY8" fmla="*/ 63500 h 444500"/>
                      <a:gd name="connsiteX9" fmla="*/ 454025 w 467316"/>
                      <a:gd name="connsiteY9" fmla="*/ 31750 h 444500"/>
                      <a:gd name="connsiteX10" fmla="*/ 460375 w 467316"/>
                      <a:gd name="connsiteY10" fmla="*/ 0 h 444500"/>
                      <a:gd name="connsiteX11" fmla="*/ 463550 w 467316"/>
                      <a:gd name="connsiteY11" fmla="*/ 139700 h 444500"/>
                      <a:gd name="connsiteX12" fmla="*/ 460375 w 467316"/>
                      <a:gd name="connsiteY12" fmla="*/ 307975 h 444500"/>
                      <a:gd name="connsiteX13" fmla="*/ 444500 w 467316"/>
                      <a:gd name="connsiteY13" fmla="*/ 327025 h 444500"/>
                      <a:gd name="connsiteX14" fmla="*/ 406400 w 467316"/>
                      <a:gd name="connsiteY14" fmla="*/ 358775 h 444500"/>
                      <a:gd name="connsiteX15" fmla="*/ 381000 w 467316"/>
                      <a:gd name="connsiteY15" fmla="*/ 377825 h 444500"/>
                      <a:gd name="connsiteX16" fmla="*/ 311150 w 467316"/>
                      <a:gd name="connsiteY16" fmla="*/ 428625 h 444500"/>
                      <a:gd name="connsiteX17" fmla="*/ 285750 w 467316"/>
                      <a:gd name="connsiteY17" fmla="*/ 441325 h 444500"/>
                      <a:gd name="connsiteX18" fmla="*/ 231775 w 467316"/>
                      <a:gd name="connsiteY18" fmla="*/ 444500 h 444500"/>
                      <a:gd name="connsiteX19" fmla="*/ 174625 w 467316"/>
                      <a:gd name="connsiteY19" fmla="*/ 434975 h 444500"/>
                      <a:gd name="connsiteX20" fmla="*/ 146050 w 467316"/>
                      <a:gd name="connsiteY20" fmla="*/ 422275 h 444500"/>
                      <a:gd name="connsiteX21" fmla="*/ 127000 w 467316"/>
                      <a:gd name="connsiteY21" fmla="*/ 415925 h 444500"/>
                      <a:gd name="connsiteX22" fmla="*/ 117475 w 467316"/>
                      <a:gd name="connsiteY22" fmla="*/ 412750 h 444500"/>
                      <a:gd name="connsiteX23" fmla="*/ 104775 w 467316"/>
                      <a:gd name="connsiteY23" fmla="*/ 409575 h 444500"/>
                      <a:gd name="connsiteX24" fmla="*/ 101600 w 467316"/>
                      <a:gd name="connsiteY24" fmla="*/ 406400 h 444500"/>
                      <a:gd name="connsiteX25" fmla="*/ 101600 w 467316"/>
                      <a:gd name="connsiteY25" fmla="*/ 406400 h 444500"/>
                      <a:gd name="connsiteX0" fmla="*/ 0 w 461822"/>
                      <a:gd name="connsiteY0" fmla="*/ 292100 h 444500"/>
                      <a:gd name="connsiteX1" fmla="*/ 0 w 461822"/>
                      <a:gd name="connsiteY1" fmla="*/ 292100 h 444500"/>
                      <a:gd name="connsiteX2" fmla="*/ 177800 w 461822"/>
                      <a:gd name="connsiteY2" fmla="*/ 288925 h 444500"/>
                      <a:gd name="connsiteX3" fmla="*/ 254000 w 461822"/>
                      <a:gd name="connsiteY3" fmla="*/ 276225 h 444500"/>
                      <a:gd name="connsiteX4" fmla="*/ 323850 w 461822"/>
                      <a:gd name="connsiteY4" fmla="*/ 263525 h 444500"/>
                      <a:gd name="connsiteX5" fmla="*/ 384175 w 461822"/>
                      <a:gd name="connsiteY5" fmla="*/ 234950 h 444500"/>
                      <a:gd name="connsiteX6" fmla="*/ 403225 w 461822"/>
                      <a:gd name="connsiteY6" fmla="*/ 206375 h 444500"/>
                      <a:gd name="connsiteX7" fmla="*/ 434975 w 461822"/>
                      <a:gd name="connsiteY7" fmla="*/ 114300 h 444500"/>
                      <a:gd name="connsiteX8" fmla="*/ 447675 w 461822"/>
                      <a:gd name="connsiteY8" fmla="*/ 63500 h 444500"/>
                      <a:gd name="connsiteX9" fmla="*/ 454025 w 461822"/>
                      <a:gd name="connsiteY9" fmla="*/ 31750 h 444500"/>
                      <a:gd name="connsiteX10" fmla="*/ 460375 w 461822"/>
                      <a:gd name="connsiteY10" fmla="*/ 0 h 444500"/>
                      <a:gd name="connsiteX11" fmla="*/ 460375 w 461822"/>
                      <a:gd name="connsiteY11" fmla="*/ 307975 h 444500"/>
                      <a:gd name="connsiteX12" fmla="*/ 444500 w 461822"/>
                      <a:gd name="connsiteY12" fmla="*/ 327025 h 444500"/>
                      <a:gd name="connsiteX13" fmla="*/ 406400 w 461822"/>
                      <a:gd name="connsiteY13" fmla="*/ 358775 h 444500"/>
                      <a:gd name="connsiteX14" fmla="*/ 381000 w 461822"/>
                      <a:gd name="connsiteY14" fmla="*/ 377825 h 444500"/>
                      <a:gd name="connsiteX15" fmla="*/ 311150 w 461822"/>
                      <a:gd name="connsiteY15" fmla="*/ 428625 h 444500"/>
                      <a:gd name="connsiteX16" fmla="*/ 285750 w 461822"/>
                      <a:gd name="connsiteY16" fmla="*/ 441325 h 444500"/>
                      <a:gd name="connsiteX17" fmla="*/ 231775 w 461822"/>
                      <a:gd name="connsiteY17" fmla="*/ 444500 h 444500"/>
                      <a:gd name="connsiteX18" fmla="*/ 174625 w 461822"/>
                      <a:gd name="connsiteY18" fmla="*/ 434975 h 444500"/>
                      <a:gd name="connsiteX19" fmla="*/ 146050 w 461822"/>
                      <a:gd name="connsiteY19" fmla="*/ 422275 h 444500"/>
                      <a:gd name="connsiteX20" fmla="*/ 127000 w 461822"/>
                      <a:gd name="connsiteY20" fmla="*/ 415925 h 444500"/>
                      <a:gd name="connsiteX21" fmla="*/ 117475 w 461822"/>
                      <a:gd name="connsiteY21" fmla="*/ 412750 h 444500"/>
                      <a:gd name="connsiteX22" fmla="*/ 104775 w 461822"/>
                      <a:gd name="connsiteY22" fmla="*/ 409575 h 444500"/>
                      <a:gd name="connsiteX23" fmla="*/ 101600 w 461822"/>
                      <a:gd name="connsiteY23" fmla="*/ 406400 h 444500"/>
                      <a:gd name="connsiteX24" fmla="*/ 101600 w 461822"/>
                      <a:gd name="connsiteY24" fmla="*/ 406400 h 444500"/>
                      <a:gd name="connsiteX0" fmla="*/ 0 w 464618"/>
                      <a:gd name="connsiteY0" fmla="*/ 292100 h 444500"/>
                      <a:gd name="connsiteX1" fmla="*/ 0 w 464618"/>
                      <a:gd name="connsiteY1" fmla="*/ 292100 h 444500"/>
                      <a:gd name="connsiteX2" fmla="*/ 177800 w 464618"/>
                      <a:gd name="connsiteY2" fmla="*/ 288925 h 444500"/>
                      <a:gd name="connsiteX3" fmla="*/ 254000 w 464618"/>
                      <a:gd name="connsiteY3" fmla="*/ 276225 h 444500"/>
                      <a:gd name="connsiteX4" fmla="*/ 323850 w 464618"/>
                      <a:gd name="connsiteY4" fmla="*/ 263525 h 444500"/>
                      <a:gd name="connsiteX5" fmla="*/ 384175 w 464618"/>
                      <a:gd name="connsiteY5" fmla="*/ 234950 h 444500"/>
                      <a:gd name="connsiteX6" fmla="*/ 403225 w 464618"/>
                      <a:gd name="connsiteY6" fmla="*/ 206375 h 444500"/>
                      <a:gd name="connsiteX7" fmla="*/ 434975 w 464618"/>
                      <a:gd name="connsiteY7" fmla="*/ 114300 h 444500"/>
                      <a:gd name="connsiteX8" fmla="*/ 447675 w 464618"/>
                      <a:gd name="connsiteY8" fmla="*/ 63500 h 444500"/>
                      <a:gd name="connsiteX9" fmla="*/ 454025 w 464618"/>
                      <a:gd name="connsiteY9" fmla="*/ 31750 h 444500"/>
                      <a:gd name="connsiteX10" fmla="*/ 460375 w 464618"/>
                      <a:gd name="connsiteY10" fmla="*/ 0 h 444500"/>
                      <a:gd name="connsiteX11" fmla="*/ 460375 w 464618"/>
                      <a:gd name="connsiteY11" fmla="*/ 307975 h 444500"/>
                      <a:gd name="connsiteX12" fmla="*/ 406400 w 464618"/>
                      <a:gd name="connsiteY12" fmla="*/ 358775 h 444500"/>
                      <a:gd name="connsiteX13" fmla="*/ 381000 w 464618"/>
                      <a:gd name="connsiteY13" fmla="*/ 377825 h 444500"/>
                      <a:gd name="connsiteX14" fmla="*/ 311150 w 464618"/>
                      <a:gd name="connsiteY14" fmla="*/ 428625 h 444500"/>
                      <a:gd name="connsiteX15" fmla="*/ 285750 w 464618"/>
                      <a:gd name="connsiteY15" fmla="*/ 441325 h 444500"/>
                      <a:gd name="connsiteX16" fmla="*/ 231775 w 464618"/>
                      <a:gd name="connsiteY16" fmla="*/ 444500 h 444500"/>
                      <a:gd name="connsiteX17" fmla="*/ 174625 w 464618"/>
                      <a:gd name="connsiteY17" fmla="*/ 434975 h 444500"/>
                      <a:gd name="connsiteX18" fmla="*/ 146050 w 464618"/>
                      <a:gd name="connsiteY18" fmla="*/ 422275 h 444500"/>
                      <a:gd name="connsiteX19" fmla="*/ 127000 w 464618"/>
                      <a:gd name="connsiteY19" fmla="*/ 415925 h 444500"/>
                      <a:gd name="connsiteX20" fmla="*/ 117475 w 464618"/>
                      <a:gd name="connsiteY20" fmla="*/ 412750 h 444500"/>
                      <a:gd name="connsiteX21" fmla="*/ 104775 w 464618"/>
                      <a:gd name="connsiteY21" fmla="*/ 409575 h 444500"/>
                      <a:gd name="connsiteX22" fmla="*/ 101600 w 464618"/>
                      <a:gd name="connsiteY22" fmla="*/ 406400 h 444500"/>
                      <a:gd name="connsiteX23" fmla="*/ 101600 w 464618"/>
                      <a:gd name="connsiteY23" fmla="*/ 406400 h 444500"/>
                      <a:gd name="connsiteX0" fmla="*/ 0 w 466496"/>
                      <a:gd name="connsiteY0" fmla="*/ 292100 h 444500"/>
                      <a:gd name="connsiteX1" fmla="*/ 0 w 466496"/>
                      <a:gd name="connsiteY1" fmla="*/ 292100 h 444500"/>
                      <a:gd name="connsiteX2" fmla="*/ 177800 w 466496"/>
                      <a:gd name="connsiteY2" fmla="*/ 288925 h 444500"/>
                      <a:gd name="connsiteX3" fmla="*/ 254000 w 466496"/>
                      <a:gd name="connsiteY3" fmla="*/ 276225 h 444500"/>
                      <a:gd name="connsiteX4" fmla="*/ 323850 w 466496"/>
                      <a:gd name="connsiteY4" fmla="*/ 263525 h 444500"/>
                      <a:gd name="connsiteX5" fmla="*/ 384175 w 466496"/>
                      <a:gd name="connsiteY5" fmla="*/ 234950 h 444500"/>
                      <a:gd name="connsiteX6" fmla="*/ 403225 w 466496"/>
                      <a:gd name="connsiteY6" fmla="*/ 206375 h 444500"/>
                      <a:gd name="connsiteX7" fmla="*/ 434975 w 466496"/>
                      <a:gd name="connsiteY7" fmla="*/ 114300 h 444500"/>
                      <a:gd name="connsiteX8" fmla="*/ 447675 w 466496"/>
                      <a:gd name="connsiteY8" fmla="*/ 63500 h 444500"/>
                      <a:gd name="connsiteX9" fmla="*/ 454025 w 466496"/>
                      <a:gd name="connsiteY9" fmla="*/ 31750 h 444500"/>
                      <a:gd name="connsiteX10" fmla="*/ 460375 w 466496"/>
                      <a:gd name="connsiteY10" fmla="*/ 0 h 444500"/>
                      <a:gd name="connsiteX11" fmla="*/ 460375 w 466496"/>
                      <a:gd name="connsiteY11" fmla="*/ 307975 h 444500"/>
                      <a:gd name="connsiteX12" fmla="*/ 381000 w 466496"/>
                      <a:gd name="connsiteY12" fmla="*/ 377825 h 444500"/>
                      <a:gd name="connsiteX13" fmla="*/ 311150 w 466496"/>
                      <a:gd name="connsiteY13" fmla="*/ 428625 h 444500"/>
                      <a:gd name="connsiteX14" fmla="*/ 285750 w 466496"/>
                      <a:gd name="connsiteY14" fmla="*/ 441325 h 444500"/>
                      <a:gd name="connsiteX15" fmla="*/ 231775 w 466496"/>
                      <a:gd name="connsiteY15" fmla="*/ 444500 h 444500"/>
                      <a:gd name="connsiteX16" fmla="*/ 174625 w 466496"/>
                      <a:gd name="connsiteY16" fmla="*/ 434975 h 444500"/>
                      <a:gd name="connsiteX17" fmla="*/ 146050 w 466496"/>
                      <a:gd name="connsiteY17" fmla="*/ 422275 h 444500"/>
                      <a:gd name="connsiteX18" fmla="*/ 127000 w 466496"/>
                      <a:gd name="connsiteY18" fmla="*/ 415925 h 444500"/>
                      <a:gd name="connsiteX19" fmla="*/ 117475 w 466496"/>
                      <a:gd name="connsiteY19" fmla="*/ 412750 h 444500"/>
                      <a:gd name="connsiteX20" fmla="*/ 104775 w 466496"/>
                      <a:gd name="connsiteY20" fmla="*/ 409575 h 444500"/>
                      <a:gd name="connsiteX21" fmla="*/ 101600 w 466496"/>
                      <a:gd name="connsiteY21" fmla="*/ 406400 h 444500"/>
                      <a:gd name="connsiteX22" fmla="*/ 101600 w 466496"/>
                      <a:gd name="connsiteY22" fmla="*/ 406400 h 444500"/>
                      <a:gd name="connsiteX0" fmla="*/ 0 w 471667"/>
                      <a:gd name="connsiteY0" fmla="*/ 292100 h 444500"/>
                      <a:gd name="connsiteX1" fmla="*/ 0 w 471667"/>
                      <a:gd name="connsiteY1" fmla="*/ 292100 h 444500"/>
                      <a:gd name="connsiteX2" fmla="*/ 177800 w 471667"/>
                      <a:gd name="connsiteY2" fmla="*/ 288925 h 444500"/>
                      <a:gd name="connsiteX3" fmla="*/ 254000 w 471667"/>
                      <a:gd name="connsiteY3" fmla="*/ 276225 h 444500"/>
                      <a:gd name="connsiteX4" fmla="*/ 323850 w 471667"/>
                      <a:gd name="connsiteY4" fmla="*/ 263525 h 444500"/>
                      <a:gd name="connsiteX5" fmla="*/ 384175 w 471667"/>
                      <a:gd name="connsiteY5" fmla="*/ 234950 h 444500"/>
                      <a:gd name="connsiteX6" fmla="*/ 403225 w 471667"/>
                      <a:gd name="connsiteY6" fmla="*/ 206375 h 444500"/>
                      <a:gd name="connsiteX7" fmla="*/ 434975 w 471667"/>
                      <a:gd name="connsiteY7" fmla="*/ 114300 h 444500"/>
                      <a:gd name="connsiteX8" fmla="*/ 447675 w 471667"/>
                      <a:gd name="connsiteY8" fmla="*/ 63500 h 444500"/>
                      <a:gd name="connsiteX9" fmla="*/ 454025 w 471667"/>
                      <a:gd name="connsiteY9" fmla="*/ 31750 h 444500"/>
                      <a:gd name="connsiteX10" fmla="*/ 460375 w 471667"/>
                      <a:gd name="connsiteY10" fmla="*/ 0 h 444500"/>
                      <a:gd name="connsiteX11" fmla="*/ 460375 w 471667"/>
                      <a:gd name="connsiteY11" fmla="*/ 307975 h 444500"/>
                      <a:gd name="connsiteX12" fmla="*/ 311150 w 471667"/>
                      <a:gd name="connsiteY12" fmla="*/ 428625 h 444500"/>
                      <a:gd name="connsiteX13" fmla="*/ 285750 w 471667"/>
                      <a:gd name="connsiteY13" fmla="*/ 441325 h 444500"/>
                      <a:gd name="connsiteX14" fmla="*/ 231775 w 471667"/>
                      <a:gd name="connsiteY14" fmla="*/ 444500 h 444500"/>
                      <a:gd name="connsiteX15" fmla="*/ 174625 w 471667"/>
                      <a:gd name="connsiteY15" fmla="*/ 434975 h 444500"/>
                      <a:gd name="connsiteX16" fmla="*/ 146050 w 471667"/>
                      <a:gd name="connsiteY16" fmla="*/ 422275 h 444500"/>
                      <a:gd name="connsiteX17" fmla="*/ 127000 w 471667"/>
                      <a:gd name="connsiteY17" fmla="*/ 415925 h 444500"/>
                      <a:gd name="connsiteX18" fmla="*/ 117475 w 471667"/>
                      <a:gd name="connsiteY18" fmla="*/ 412750 h 444500"/>
                      <a:gd name="connsiteX19" fmla="*/ 104775 w 471667"/>
                      <a:gd name="connsiteY19" fmla="*/ 409575 h 444500"/>
                      <a:gd name="connsiteX20" fmla="*/ 101600 w 471667"/>
                      <a:gd name="connsiteY20" fmla="*/ 406400 h 444500"/>
                      <a:gd name="connsiteX21" fmla="*/ 101600 w 471667"/>
                      <a:gd name="connsiteY21" fmla="*/ 406400 h 444500"/>
                      <a:gd name="connsiteX0" fmla="*/ 0 w 473548"/>
                      <a:gd name="connsiteY0" fmla="*/ 292100 h 452065"/>
                      <a:gd name="connsiteX1" fmla="*/ 0 w 473548"/>
                      <a:gd name="connsiteY1" fmla="*/ 292100 h 452065"/>
                      <a:gd name="connsiteX2" fmla="*/ 177800 w 473548"/>
                      <a:gd name="connsiteY2" fmla="*/ 288925 h 452065"/>
                      <a:gd name="connsiteX3" fmla="*/ 254000 w 473548"/>
                      <a:gd name="connsiteY3" fmla="*/ 276225 h 452065"/>
                      <a:gd name="connsiteX4" fmla="*/ 323850 w 473548"/>
                      <a:gd name="connsiteY4" fmla="*/ 263525 h 452065"/>
                      <a:gd name="connsiteX5" fmla="*/ 384175 w 473548"/>
                      <a:gd name="connsiteY5" fmla="*/ 234950 h 452065"/>
                      <a:gd name="connsiteX6" fmla="*/ 403225 w 473548"/>
                      <a:gd name="connsiteY6" fmla="*/ 206375 h 452065"/>
                      <a:gd name="connsiteX7" fmla="*/ 434975 w 473548"/>
                      <a:gd name="connsiteY7" fmla="*/ 114300 h 452065"/>
                      <a:gd name="connsiteX8" fmla="*/ 447675 w 473548"/>
                      <a:gd name="connsiteY8" fmla="*/ 63500 h 452065"/>
                      <a:gd name="connsiteX9" fmla="*/ 454025 w 473548"/>
                      <a:gd name="connsiteY9" fmla="*/ 31750 h 452065"/>
                      <a:gd name="connsiteX10" fmla="*/ 460375 w 473548"/>
                      <a:gd name="connsiteY10" fmla="*/ 0 h 452065"/>
                      <a:gd name="connsiteX11" fmla="*/ 460375 w 473548"/>
                      <a:gd name="connsiteY11" fmla="*/ 307975 h 452065"/>
                      <a:gd name="connsiteX12" fmla="*/ 285750 w 473548"/>
                      <a:gd name="connsiteY12" fmla="*/ 441325 h 452065"/>
                      <a:gd name="connsiteX13" fmla="*/ 231775 w 473548"/>
                      <a:gd name="connsiteY13" fmla="*/ 444500 h 452065"/>
                      <a:gd name="connsiteX14" fmla="*/ 174625 w 473548"/>
                      <a:gd name="connsiteY14" fmla="*/ 434975 h 452065"/>
                      <a:gd name="connsiteX15" fmla="*/ 146050 w 473548"/>
                      <a:gd name="connsiteY15" fmla="*/ 422275 h 452065"/>
                      <a:gd name="connsiteX16" fmla="*/ 127000 w 473548"/>
                      <a:gd name="connsiteY16" fmla="*/ 415925 h 452065"/>
                      <a:gd name="connsiteX17" fmla="*/ 117475 w 473548"/>
                      <a:gd name="connsiteY17" fmla="*/ 412750 h 452065"/>
                      <a:gd name="connsiteX18" fmla="*/ 104775 w 473548"/>
                      <a:gd name="connsiteY18" fmla="*/ 409575 h 452065"/>
                      <a:gd name="connsiteX19" fmla="*/ 101600 w 473548"/>
                      <a:gd name="connsiteY19" fmla="*/ 406400 h 452065"/>
                      <a:gd name="connsiteX20" fmla="*/ 101600 w 473548"/>
                      <a:gd name="connsiteY20" fmla="*/ 406400 h 452065"/>
                      <a:gd name="connsiteX0" fmla="*/ 0 w 477545"/>
                      <a:gd name="connsiteY0" fmla="*/ 292100 h 444500"/>
                      <a:gd name="connsiteX1" fmla="*/ 0 w 477545"/>
                      <a:gd name="connsiteY1" fmla="*/ 292100 h 444500"/>
                      <a:gd name="connsiteX2" fmla="*/ 177800 w 477545"/>
                      <a:gd name="connsiteY2" fmla="*/ 288925 h 444500"/>
                      <a:gd name="connsiteX3" fmla="*/ 254000 w 477545"/>
                      <a:gd name="connsiteY3" fmla="*/ 276225 h 444500"/>
                      <a:gd name="connsiteX4" fmla="*/ 323850 w 477545"/>
                      <a:gd name="connsiteY4" fmla="*/ 263525 h 444500"/>
                      <a:gd name="connsiteX5" fmla="*/ 384175 w 477545"/>
                      <a:gd name="connsiteY5" fmla="*/ 234950 h 444500"/>
                      <a:gd name="connsiteX6" fmla="*/ 403225 w 477545"/>
                      <a:gd name="connsiteY6" fmla="*/ 206375 h 444500"/>
                      <a:gd name="connsiteX7" fmla="*/ 434975 w 477545"/>
                      <a:gd name="connsiteY7" fmla="*/ 114300 h 444500"/>
                      <a:gd name="connsiteX8" fmla="*/ 447675 w 477545"/>
                      <a:gd name="connsiteY8" fmla="*/ 63500 h 444500"/>
                      <a:gd name="connsiteX9" fmla="*/ 454025 w 477545"/>
                      <a:gd name="connsiteY9" fmla="*/ 31750 h 444500"/>
                      <a:gd name="connsiteX10" fmla="*/ 460375 w 477545"/>
                      <a:gd name="connsiteY10" fmla="*/ 0 h 444500"/>
                      <a:gd name="connsiteX11" fmla="*/ 460375 w 477545"/>
                      <a:gd name="connsiteY11" fmla="*/ 307975 h 444500"/>
                      <a:gd name="connsiteX12" fmla="*/ 231775 w 477545"/>
                      <a:gd name="connsiteY12" fmla="*/ 444500 h 444500"/>
                      <a:gd name="connsiteX13" fmla="*/ 174625 w 477545"/>
                      <a:gd name="connsiteY13" fmla="*/ 434975 h 444500"/>
                      <a:gd name="connsiteX14" fmla="*/ 146050 w 477545"/>
                      <a:gd name="connsiteY14" fmla="*/ 422275 h 444500"/>
                      <a:gd name="connsiteX15" fmla="*/ 127000 w 477545"/>
                      <a:gd name="connsiteY15" fmla="*/ 415925 h 444500"/>
                      <a:gd name="connsiteX16" fmla="*/ 117475 w 477545"/>
                      <a:gd name="connsiteY16" fmla="*/ 412750 h 444500"/>
                      <a:gd name="connsiteX17" fmla="*/ 104775 w 477545"/>
                      <a:gd name="connsiteY17" fmla="*/ 409575 h 444500"/>
                      <a:gd name="connsiteX18" fmla="*/ 101600 w 477545"/>
                      <a:gd name="connsiteY18" fmla="*/ 406400 h 444500"/>
                      <a:gd name="connsiteX19" fmla="*/ 101600 w 477545"/>
                      <a:gd name="connsiteY19" fmla="*/ 406400 h 444500"/>
                      <a:gd name="connsiteX0" fmla="*/ 0 w 481778"/>
                      <a:gd name="connsiteY0" fmla="*/ 292100 h 441630"/>
                      <a:gd name="connsiteX1" fmla="*/ 0 w 481778"/>
                      <a:gd name="connsiteY1" fmla="*/ 292100 h 441630"/>
                      <a:gd name="connsiteX2" fmla="*/ 177800 w 481778"/>
                      <a:gd name="connsiteY2" fmla="*/ 288925 h 441630"/>
                      <a:gd name="connsiteX3" fmla="*/ 254000 w 481778"/>
                      <a:gd name="connsiteY3" fmla="*/ 276225 h 441630"/>
                      <a:gd name="connsiteX4" fmla="*/ 323850 w 481778"/>
                      <a:gd name="connsiteY4" fmla="*/ 263525 h 441630"/>
                      <a:gd name="connsiteX5" fmla="*/ 384175 w 481778"/>
                      <a:gd name="connsiteY5" fmla="*/ 234950 h 441630"/>
                      <a:gd name="connsiteX6" fmla="*/ 403225 w 481778"/>
                      <a:gd name="connsiteY6" fmla="*/ 206375 h 441630"/>
                      <a:gd name="connsiteX7" fmla="*/ 434975 w 481778"/>
                      <a:gd name="connsiteY7" fmla="*/ 114300 h 441630"/>
                      <a:gd name="connsiteX8" fmla="*/ 447675 w 481778"/>
                      <a:gd name="connsiteY8" fmla="*/ 63500 h 441630"/>
                      <a:gd name="connsiteX9" fmla="*/ 454025 w 481778"/>
                      <a:gd name="connsiteY9" fmla="*/ 31750 h 441630"/>
                      <a:gd name="connsiteX10" fmla="*/ 460375 w 481778"/>
                      <a:gd name="connsiteY10" fmla="*/ 0 h 441630"/>
                      <a:gd name="connsiteX11" fmla="*/ 460375 w 481778"/>
                      <a:gd name="connsiteY11" fmla="*/ 307975 h 441630"/>
                      <a:gd name="connsiteX12" fmla="*/ 174625 w 481778"/>
                      <a:gd name="connsiteY12" fmla="*/ 434975 h 441630"/>
                      <a:gd name="connsiteX13" fmla="*/ 146050 w 481778"/>
                      <a:gd name="connsiteY13" fmla="*/ 422275 h 441630"/>
                      <a:gd name="connsiteX14" fmla="*/ 127000 w 481778"/>
                      <a:gd name="connsiteY14" fmla="*/ 415925 h 441630"/>
                      <a:gd name="connsiteX15" fmla="*/ 117475 w 481778"/>
                      <a:gd name="connsiteY15" fmla="*/ 412750 h 441630"/>
                      <a:gd name="connsiteX16" fmla="*/ 104775 w 481778"/>
                      <a:gd name="connsiteY16" fmla="*/ 409575 h 441630"/>
                      <a:gd name="connsiteX17" fmla="*/ 101600 w 481778"/>
                      <a:gd name="connsiteY17" fmla="*/ 406400 h 441630"/>
                      <a:gd name="connsiteX18" fmla="*/ 101600 w 481778"/>
                      <a:gd name="connsiteY18" fmla="*/ 406400 h 441630"/>
                      <a:gd name="connsiteX0" fmla="*/ 0 w 481778"/>
                      <a:gd name="connsiteY0" fmla="*/ 292100 h 441630"/>
                      <a:gd name="connsiteX1" fmla="*/ 0 w 481778"/>
                      <a:gd name="connsiteY1" fmla="*/ 292100 h 441630"/>
                      <a:gd name="connsiteX2" fmla="*/ 177800 w 481778"/>
                      <a:gd name="connsiteY2" fmla="*/ 288925 h 441630"/>
                      <a:gd name="connsiteX3" fmla="*/ 254000 w 481778"/>
                      <a:gd name="connsiteY3" fmla="*/ 276225 h 441630"/>
                      <a:gd name="connsiteX4" fmla="*/ 323850 w 481778"/>
                      <a:gd name="connsiteY4" fmla="*/ 263525 h 441630"/>
                      <a:gd name="connsiteX5" fmla="*/ 384175 w 481778"/>
                      <a:gd name="connsiteY5" fmla="*/ 234950 h 441630"/>
                      <a:gd name="connsiteX6" fmla="*/ 403225 w 481778"/>
                      <a:gd name="connsiteY6" fmla="*/ 206375 h 441630"/>
                      <a:gd name="connsiteX7" fmla="*/ 434975 w 481778"/>
                      <a:gd name="connsiteY7" fmla="*/ 114300 h 441630"/>
                      <a:gd name="connsiteX8" fmla="*/ 447675 w 481778"/>
                      <a:gd name="connsiteY8" fmla="*/ 63500 h 441630"/>
                      <a:gd name="connsiteX9" fmla="*/ 454025 w 481778"/>
                      <a:gd name="connsiteY9" fmla="*/ 31750 h 441630"/>
                      <a:gd name="connsiteX10" fmla="*/ 460375 w 481778"/>
                      <a:gd name="connsiteY10" fmla="*/ 0 h 441630"/>
                      <a:gd name="connsiteX11" fmla="*/ 460375 w 481778"/>
                      <a:gd name="connsiteY11" fmla="*/ 307975 h 441630"/>
                      <a:gd name="connsiteX12" fmla="*/ 174625 w 481778"/>
                      <a:gd name="connsiteY12" fmla="*/ 434975 h 441630"/>
                      <a:gd name="connsiteX13" fmla="*/ 146050 w 481778"/>
                      <a:gd name="connsiteY13" fmla="*/ 422275 h 441630"/>
                      <a:gd name="connsiteX14" fmla="*/ 127000 w 481778"/>
                      <a:gd name="connsiteY14" fmla="*/ 415925 h 441630"/>
                      <a:gd name="connsiteX15" fmla="*/ 117475 w 481778"/>
                      <a:gd name="connsiteY15" fmla="*/ 412750 h 441630"/>
                      <a:gd name="connsiteX16" fmla="*/ 104775 w 481778"/>
                      <a:gd name="connsiteY16" fmla="*/ 409575 h 441630"/>
                      <a:gd name="connsiteX17" fmla="*/ 101600 w 481778"/>
                      <a:gd name="connsiteY17" fmla="*/ 406400 h 441630"/>
                      <a:gd name="connsiteX0" fmla="*/ 0 w 481778"/>
                      <a:gd name="connsiteY0" fmla="*/ 292100 h 441630"/>
                      <a:gd name="connsiteX1" fmla="*/ 0 w 481778"/>
                      <a:gd name="connsiteY1" fmla="*/ 292100 h 441630"/>
                      <a:gd name="connsiteX2" fmla="*/ 177800 w 481778"/>
                      <a:gd name="connsiteY2" fmla="*/ 288925 h 441630"/>
                      <a:gd name="connsiteX3" fmla="*/ 254000 w 481778"/>
                      <a:gd name="connsiteY3" fmla="*/ 276225 h 441630"/>
                      <a:gd name="connsiteX4" fmla="*/ 323850 w 481778"/>
                      <a:gd name="connsiteY4" fmla="*/ 263525 h 441630"/>
                      <a:gd name="connsiteX5" fmla="*/ 384175 w 481778"/>
                      <a:gd name="connsiteY5" fmla="*/ 234950 h 441630"/>
                      <a:gd name="connsiteX6" fmla="*/ 403225 w 481778"/>
                      <a:gd name="connsiteY6" fmla="*/ 206375 h 441630"/>
                      <a:gd name="connsiteX7" fmla="*/ 434975 w 481778"/>
                      <a:gd name="connsiteY7" fmla="*/ 114300 h 441630"/>
                      <a:gd name="connsiteX8" fmla="*/ 447675 w 481778"/>
                      <a:gd name="connsiteY8" fmla="*/ 63500 h 441630"/>
                      <a:gd name="connsiteX9" fmla="*/ 454025 w 481778"/>
                      <a:gd name="connsiteY9" fmla="*/ 31750 h 441630"/>
                      <a:gd name="connsiteX10" fmla="*/ 460375 w 481778"/>
                      <a:gd name="connsiteY10" fmla="*/ 0 h 441630"/>
                      <a:gd name="connsiteX11" fmla="*/ 460375 w 481778"/>
                      <a:gd name="connsiteY11" fmla="*/ 307975 h 441630"/>
                      <a:gd name="connsiteX12" fmla="*/ 174625 w 481778"/>
                      <a:gd name="connsiteY12" fmla="*/ 434975 h 441630"/>
                      <a:gd name="connsiteX13" fmla="*/ 146050 w 481778"/>
                      <a:gd name="connsiteY13" fmla="*/ 422275 h 441630"/>
                      <a:gd name="connsiteX14" fmla="*/ 127000 w 481778"/>
                      <a:gd name="connsiteY14" fmla="*/ 415925 h 441630"/>
                      <a:gd name="connsiteX15" fmla="*/ 117475 w 481778"/>
                      <a:gd name="connsiteY15" fmla="*/ 412750 h 441630"/>
                      <a:gd name="connsiteX16" fmla="*/ 104775 w 481778"/>
                      <a:gd name="connsiteY16" fmla="*/ 409575 h 441630"/>
                      <a:gd name="connsiteX0" fmla="*/ 0 w 481778"/>
                      <a:gd name="connsiteY0" fmla="*/ 292100 h 441630"/>
                      <a:gd name="connsiteX1" fmla="*/ 0 w 481778"/>
                      <a:gd name="connsiteY1" fmla="*/ 292100 h 441630"/>
                      <a:gd name="connsiteX2" fmla="*/ 177800 w 481778"/>
                      <a:gd name="connsiteY2" fmla="*/ 288925 h 441630"/>
                      <a:gd name="connsiteX3" fmla="*/ 254000 w 481778"/>
                      <a:gd name="connsiteY3" fmla="*/ 276225 h 441630"/>
                      <a:gd name="connsiteX4" fmla="*/ 323850 w 481778"/>
                      <a:gd name="connsiteY4" fmla="*/ 263525 h 441630"/>
                      <a:gd name="connsiteX5" fmla="*/ 384175 w 481778"/>
                      <a:gd name="connsiteY5" fmla="*/ 234950 h 441630"/>
                      <a:gd name="connsiteX6" fmla="*/ 403225 w 481778"/>
                      <a:gd name="connsiteY6" fmla="*/ 206375 h 441630"/>
                      <a:gd name="connsiteX7" fmla="*/ 434975 w 481778"/>
                      <a:gd name="connsiteY7" fmla="*/ 114300 h 441630"/>
                      <a:gd name="connsiteX8" fmla="*/ 447675 w 481778"/>
                      <a:gd name="connsiteY8" fmla="*/ 63500 h 441630"/>
                      <a:gd name="connsiteX9" fmla="*/ 454025 w 481778"/>
                      <a:gd name="connsiteY9" fmla="*/ 31750 h 441630"/>
                      <a:gd name="connsiteX10" fmla="*/ 460375 w 481778"/>
                      <a:gd name="connsiteY10" fmla="*/ 0 h 441630"/>
                      <a:gd name="connsiteX11" fmla="*/ 460375 w 481778"/>
                      <a:gd name="connsiteY11" fmla="*/ 307975 h 441630"/>
                      <a:gd name="connsiteX12" fmla="*/ 174625 w 481778"/>
                      <a:gd name="connsiteY12" fmla="*/ 434975 h 441630"/>
                      <a:gd name="connsiteX13" fmla="*/ 146050 w 481778"/>
                      <a:gd name="connsiteY13" fmla="*/ 422275 h 441630"/>
                      <a:gd name="connsiteX14" fmla="*/ 127000 w 481778"/>
                      <a:gd name="connsiteY14" fmla="*/ 415925 h 441630"/>
                      <a:gd name="connsiteX15" fmla="*/ 117475 w 481778"/>
                      <a:gd name="connsiteY15" fmla="*/ 412750 h 441630"/>
                      <a:gd name="connsiteX0" fmla="*/ 0 w 481778"/>
                      <a:gd name="connsiteY0" fmla="*/ 292100 h 441630"/>
                      <a:gd name="connsiteX1" fmla="*/ 0 w 481778"/>
                      <a:gd name="connsiteY1" fmla="*/ 292100 h 441630"/>
                      <a:gd name="connsiteX2" fmla="*/ 177800 w 481778"/>
                      <a:gd name="connsiteY2" fmla="*/ 288925 h 441630"/>
                      <a:gd name="connsiteX3" fmla="*/ 254000 w 481778"/>
                      <a:gd name="connsiteY3" fmla="*/ 276225 h 441630"/>
                      <a:gd name="connsiteX4" fmla="*/ 323850 w 481778"/>
                      <a:gd name="connsiteY4" fmla="*/ 263525 h 441630"/>
                      <a:gd name="connsiteX5" fmla="*/ 384175 w 481778"/>
                      <a:gd name="connsiteY5" fmla="*/ 234950 h 441630"/>
                      <a:gd name="connsiteX6" fmla="*/ 403225 w 481778"/>
                      <a:gd name="connsiteY6" fmla="*/ 206375 h 441630"/>
                      <a:gd name="connsiteX7" fmla="*/ 434975 w 481778"/>
                      <a:gd name="connsiteY7" fmla="*/ 114300 h 441630"/>
                      <a:gd name="connsiteX8" fmla="*/ 447675 w 481778"/>
                      <a:gd name="connsiteY8" fmla="*/ 63500 h 441630"/>
                      <a:gd name="connsiteX9" fmla="*/ 454025 w 481778"/>
                      <a:gd name="connsiteY9" fmla="*/ 31750 h 441630"/>
                      <a:gd name="connsiteX10" fmla="*/ 460375 w 481778"/>
                      <a:gd name="connsiteY10" fmla="*/ 0 h 441630"/>
                      <a:gd name="connsiteX11" fmla="*/ 460375 w 481778"/>
                      <a:gd name="connsiteY11" fmla="*/ 307975 h 441630"/>
                      <a:gd name="connsiteX12" fmla="*/ 174625 w 481778"/>
                      <a:gd name="connsiteY12" fmla="*/ 434975 h 441630"/>
                      <a:gd name="connsiteX13" fmla="*/ 146050 w 481778"/>
                      <a:gd name="connsiteY13" fmla="*/ 422275 h 441630"/>
                      <a:gd name="connsiteX14" fmla="*/ 127000 w 481778"/>
                      <a:gd name="connsiteY14" fmla="*/ 415925 h 441630"/>
                      <a:gd name="connsiteX0" fmla="*/ 0 w 481778"/>
                      <a:gd name="connsiteY0" fmla="*/ 292100 h 441630"/>
                      <a:gd name="connsiteX1" fmla="*/ 0 w 481778"/>
                      <a:gd name="connsiteY1" fmla="*/ 292100 h 441630"/>
                      <a:gd name="connsiteX2" fmla="*/ 177800 w 481778"/>
                      <a:gd name="connsiteY2" fmla="*/ 288925 h 441630"/>
                      <a:gd name="connsiteX3" fmla="*/ 254000 w 481778"/>
                      <a:gd name="connsiteY3" fmla="*/ 276225 h 441630"/>
                      <a:gd name="connsiteX4" fmla="*/ 323850 w 481778"/>
                      <a:gd name="connsiteY4" fmla="*/ 263525 h 441630"/>
                      <a:gd name="connsiteX5" fmla="*/ 384175 w 481778"/>
                      <a:gd name="connsiteY5" fmla="*/ 234950 h 441630"/>
                      <a:gd name="connsiteX6" fmla="*/ 403225 w 481778"/>
                      <a:gd name="connsiteY6" fmla="*/ 206375 h 441630"/>
                      <a:gd name="connsiteX7" fmla="*/ 434975 w 481778"/>
                      <a:gd name="connsiteY7" fmla="*/ 114300 h 441630"/>
                      <a:gd name="connsiteX8" fmla="*/ 447675 w 481778"/>
                      <a:gd name="connsiteY8" fmla="*/ 63500 h 441630"/>
                      <a:gd name="connsiteX9" fmla="*/ 454025 w 481778"/>
                      <a:gd name="connsiteY9" fmla="*/ 31750 h 441630"/>
                      <a:gd name="connsiteX10" fmla="*/ 460375 w 481778"/>
                      <a:gd name="connsiteY10" fmla="*/ 0 h 441630"/>
                      <a:gd name="connsiteX11" fmla="*/ 460375 w 481778"/>
                      <a:gd name="connsiteY11" fmla="*/ 307975 h 441630"/>
                      <a:gd name="connsiteX12" fmla="*/ 174625 w 481778"/>
                      <a:gd name="connsiteY12" fmla="*/ 434975 h 441630"/>
                      <a:gd name="connsiteX13" fmla="*/ 146050 w 481778"/>
                      <a:gd name="connsiteY13" fmla="*/ 422275 h 441630"/>
                      <a:gd name="connsiteX0" fmla="*/ 0 w 481778"/>
                      <a:gd name="connsiteY0" fmla="*/ 292100 h 434975"/>
                      <a:gd name="connsiteX1" fmla="*/ 0 w 481778"/>
                      <a:gd name="connsiteY1" fmla="*/ 292100 h 434975"/>
                      <a:gd name="connsiteX2" fmla="*/ 177800 w 481778"/>
                      <a:gd name="connsiteY2" fmla="*/ 288925 h 434975"/>
                      <a:gd name="connsiteX3" fmla="*/ 254000 w 481778"/>
                      <a:gd name="connsiteY3" fmla="*/ 276225 h 434975"/>
                      <a:gd name="connsiteX4" fmla="*/ 323850 w 481778"/>
                      <a:gd name="connsiteY4" fmla="*/ 263525 h 434975"/>
                      <a:gd name="connsiteX5" fmla="*/ 384175 w 481778"/>
                      <a:gd name="connsiteY5" fmla="*/ 234950 h 434975"/>
                      <a:gd name="connsiteX6" fmla="*/ 403225 w 481778"/>
                      <a:gd name="connsiteY6" fmla="*/ 206375 h 434975"/>
                      <a:gd name="connsiteX7" fmla="*/ 434975 w 481778"/>
                      <a:gd name="connsiteY7" fmla="*/ 114300 h 434975"/>
                      <a:gd name="connsiteX8" fmla="*/ 447675 w 481778"/>
                      <a:gd name="connsiteY8" fmla="*/ 63500 h 434975"/>
                      <a:gd name="connsiteX9" fmla="*/ 454025 w 481778"/>
                      <a:gd name="connsiteY9" fmla="*/ 31750 h 434975"/>
                      <a:gd name="connsiteX10" fmla="*/ 460375 w 481778"/>
                      <a:gd name="connsiteY10" fmla="*/ 0 h 434975"/>
                      <a:gd name="connsiteX11" fmla="*/ 460375 w 481778"/>
                      <a:gd name="connsiteY11" fmla="*/ 307975 h 434975"/>
                      <a:gd name="connsiteX12" fmla="*/ 174625 w 481778"/>
                      <a:gd name="connsiteY12" fmla="*/ 434975 h 434975"/>
                      <a:gd name="connsiteX0" fmla="*/ 0 w 481778"/>
                      <a:gd name="connsiteY0" fmla="*/ 303003 h 445878"/>
                      <a:gd name="connsiteX1" fmla="*/ 0 w 481778"/>
                      <a:gd name="connsiteY1" fmla="*/ 303003 h 445878"/>
                      <a:gd name="connsiteX2" fmla="*/ 177800 w 481778"/>
                      <a:gd name="connsiteY2" fmla="*/ 299828 h 445878"/>
                      <a:gd name="connsiteX3" fmla="*/ 254000 w 481778"/>
                      <a:gd name="connsiteY3" fmla="*/ 287128 h 445878"/>
                      <a:gd name="connsiteX4" fmla="*/ 323850 w 481778"/>
                      <a:gd name="connsiteY4" fmla="*/ 274428 h 445878"/>
                      <a:gd name="connsiteX5" fmla="*/ 384175 w 481778"/>
                      <a:gd name="connsiteY5" fmla="*/ 245853 h 445878"/>
                      <a:gd name="connsiteX6" fmla="*/ 403225 w 481778"/>
                      <a:gd name="connsiteY6" fmla="*/ 217278 h 445878"/>
                      <a:gd name="connsiteX7" fmla="*/ 434975 w 481778"/>
                      <a:gd name="connsiteY7" fmla="*/ 125203 h 445878"/>
                      <a:gd name="connsiteX8" fmla="*/ 447675 w 481778"/>
                      <a:gd name="connsiteY8" fmla="*/ 74403 h 445878"/>
                      <a:gd name="connsiteX9" fmla="*/ 460375 w 481778"/>
                      <a:gd name="connsiteY9" fmla="*/ 10903 h 445878"/>
                      <a:gd name="connsiteX10" fmla="*/ 460375 w 481778"/>
                      <a:gd name="connsiteY10" fmla="*/ 318878 h 445878"/>
                      <a:gd name="connsiteX11" fmla="*/ 174625 w 481778"/>
                      <a:gd name="connsiteY11" fmla="*/ 445878 h 445878"/>
                      <a:gd name="connsiteX0" fmla="*/ 0 w 481778"/>
                      <a:gd name="connsiteY0" fmla="*/ 297868 h 440743"/>
                      <a:gd name="connsiteX1" fmla="*/ 0 w 481778"/>
                      <a:gd name="connsiteY1" fmla="*/ 297868 h 440743"/>
                      <a:gd name="connsiteX2" fmla="*/ 177800 w 481778"/>
                      <a:gd name="connsiteY2" fmla="*/ 294693 h 440743"/>
                      <a:gd name="connsiteX3" fmla="*/ 254000 w 481778"/>
                      <a:gd name="connsiteY3" fmla="*/ 281993 h 440743"/>
                      <a:gd name="connsiteX4" fmla="*/ 323850 w 481778"/>
                      <a:gd name="connsiteY4" fmla="*/ 269293 h 440743"/>
                      <a:gd name="connsiteX5" fmla="*/ 384175 w 481778"/>
                      <a:gd name="connsiteY5" fmla="*/ 240718 h 440743"/>
                      <a:gd name="connsiteX6" fmla="*/ 403225 w 481778"/>
                      <a:gd name="connsiteY6" fmla="*/ 212143 h 440743"/>
                      <a:gd name="connsiteX7" fmla="*/ 434975 w 481778"/>
                      <a:gd name="connsiteY7" fmla="*/ 120068 h 440743"/>
                      <a:gd name="connsiteX8" fmla="*/ 460375 w 481778"/>
                      <a:gd name="connsiteY8" fmla="*/ 5768 h 440743"/>
                      <a:gd name="connsiteX9" fmla="*/ 460375 w 481778"/>
                      <a:gd name="connsiteY9" fmla="*/ 313743 h 440743"/>
                      <a:gd name="connsiteX10" fmla="*/ 174625 w 481778"/>
                      <a:gd name="connsiteY10" fmla="*/ 440743 h 440743"/>
                      <a:gd name="connsiteX0" fmla="*/ 0 w 481778"/>
                      <a:gd name="connsiteY0" fmla="*/ 293197 h 436072"/>
                      <a:gd name="connsiteX1" fmla="*/ 0 w 481778"/>
                      <a:gd name="connsiteY1" fmla="*/ 293197 h 436072"/>
                      <a:gd name="connsiteX2" fmla="*/ 177800 w 481778"/>
                      <a:gd name="connsiteY2" fmla="*/ 290022 h 436072"/>
                      <a:gd name="connsiteX3" fmla="*/ 254000 w 481778"/>
                      <a:gd name="connsiteY3" fmla="*/ 277322 h 436072"/>
                      <a:gd name="connsiteX4" fmla="*/ 323850 w 481778"/>
                      <a:gd name="connsiteY4" fmla="*/ 264622 h 436072"/>
                      <a:gd name="connsiteX5" fmla="*/ 384175 w 481778"/>
                      <a:gd name="connsiteY5" fmla="*/ 236047 h 436072"/>
                      <a:gd name="connsiteX6" fmla="*/ 403225 w 481778"/>
                      <a:gd name="connsiteY6" fmla="*/ 207472 h 436072"/>
                      <a:gd name="connsiteX7" fmla="*/ 460375 w 481778"/>
                      <a:gd name="connsiteY7" fmla="*/ 1097 h 436072"/>
                      <a:gd name="connsiteX8" fmla="*/ 460375 w 481778"/>
                      <a:gd name="connsiteY8" fmla="*/ 309072 h 436072"/>
                      <a:gd name="connsiteX9" fmla="*/ 174625 w 481778"/>
                      <a:gd name="connsiteY9" fmla="*/ 436072 h 436072"/>
                      <a:gd name="connsiteX0" fmla="*/ 0 w 481778"/>
                      <a:gd name="connsiteY0" fmla="*/ 293223 h 436098"/>
                      <a:gd name="connsiteX1" fmla="*/ 0 w 481778"/>
                      <a:gd name="connsiteY1" fmla="*/ 293223 h 436098"/>
                      <a:gd name="connsiteX2" fmla="*/ 177800 w 481778"/>
                      <a:gd name="connsiteY2" fmla="*/ 290048 h 436098"/>
                      <a:gd name="connsiteX3" fmla="*/ 254000 w 481778"/>
                      <a:gd name="connsiteY3" fmla="*/ 277348 h 436098"/>
                      <a:gd name="connsiteX4" fmla="*/ 323850 w 481778"/>
                      <a:gd name="connsiteY4" fmla="*/ 264648 h 436098"/>
                      <a:gd name="connsiteX5" fmla="*/ 403225 w 481778"/>
                      <a:gd name="connsiteY5" fmla="*/ 207498 h 436098"/>
                      <a:gd name="connsiteX6" fmla="*/ 460375 w 481778"/>
                      <a:gd name="connsiteY6" fmla="*/ 1123 h 436098"/>
                      <a:gd name="connsiteX7" fmla="*/ 460375 w 481778"/>
                      <a:gd name="connsiteY7" fmla="*/ 309098 h 436098"/>
                      <a:gd name="connsiteX8" fmla="*/ 174625 w 481778"/>
                      <a:gd name="connsiteY8" fmla="*/ 436098 h 436098"/>
                      <a:gd name="connsiteX0" fmla="*/ 0 w 481778"/>
                      <a:gd name="connsiteY0" fmla="*/ 293235 h 436110"/>
                      <a:gd name="connsiteX1" fmla="*/ 0 w 481778"/>
                      <a:gd name="connsiteY1" fmla="*/ 293235 h 436110"/>
                      <a:gd name="connsiteX2" fmla="*/ 177800 w 481778"/>
                      <a:gd name="connsiteY2" fmla="*/ 290060 h 436110"/>
                      <a:gd name="connsiteX3" fmla="*/ 254000 w 481778"/>
                      <a:gd name="connsiteY3" fmla="*/ 277360 h 436110"/>
                      <a:gd name="connsiteX4" fmla="*/ 403225 w 481778"/>
                      <a:gd name="connsiteY4" fmla="*/ 207510 h 436110"/>
                      <a:gd name="connsiteX5" fmla="*/ 460375 w 481778"/>
                      <a:gd name="connsiteY5" fmla="*/ 1135 h 436110"/>
                      <a:gd name="connsiteX6" fmla="*/ 460375 w 481778"/>
                      <a:gd name="connsiteY6" fmla="*/ 309110 h 436110"/>
                      <a:gd name="connsiteX7" fmla="*/ 174625 w 481778"/>
                      <a:gd name="connsiteY7" fmla="*/ 436110 h 436110"/>
                      <a:gd name="connsiteX0" fmla="*/ 0 w 481778"/>
                      <a:gd name="connsiteY0" fmla="*/ 293248 h 436123"/>
                      <a:gd name="connsiteX1" fmla="*/ 0 w 481778"/>
                      <a:gd name="connsiteY1" fmla="*/ 293248 h 436123"/>
                      <a:gd name="connsiteX2" fmla="*/ 177800 w 481778"/>
                      <a:gd name="connsiteY2" fmla="*/ 290073 h 436123"/>
                      <a:gd name="connsiteX3" fmla="*/ 403225 w 481778"/>
                      <a:gd name="connsiteY3" fmla="*/ 207523 h 436123"/>
                      <a:gd name="connsiteX4" fmla="*/ 460375 w 481778"/>
                      <a:gd name="connsiteY4" fmla="*/ 1148 h 436123"/>
                      <a:gd name="connsiteX5" fmla="*/ 460375 w 481778"/>
                      <a:gd name="connsiteY5" fmla="*/ 309123 h 436123"/>
                      <a:gd name="connsiteX6" fmla="*/ 174625 w 481778"/>
                      <a:gd name="connsiteY6" fmla="*/ 436123 h 436123"/>
                      <a:gd name="connsiteX0" fmla="*/ 0 w 481778"/>
                      <a:gd name="connsiteY0" fmla="*/ 293251 h 436126"/>
                      <a:gd name="connsiteX1" fmla="*/ 0 w 481778"/>
                      <a:gd name="connsiteY1" fmla="*/ 293251 h 436126"/>
                      <a:gd name="connsiteX2" fmla="*/ 403225 w 481778"/>
                      <a:gd name="connsiteY2" fmla="*/ 207526 h 436126"/>
                      <a:gd name="connsiteX3" fmla="*/ 460375 w 481778"/>
                      <a:gd name="connsiteY3" fmla="*/ 1151 h 436126"/>
                      <a:gd name="connsiteX4" fmla="*/ 460375 w 481778"/>
                      <a:gd name="connsiteY4" fmla="*/ 309126 h 436126"/>
                      <a:gd name="connsiteX5" fmla="*/ 174625 w 481778"/>
                      <a:gd name="connsiteY5" fmla="*/ 436126 h 436126"/>
                      <a:gd name="connsiteX0" fmla="*/ 0 w 538755"/>
                      <a:gd name="connsiteY0" fmla="*/ 298862 h 441737"/>
                      <a:gd name="connsiteX1" fmla="*/ 0 w 538755"/>
                      <a:gd name="connsiteY1" fmla="*/ 298862 h 441737"/>
                      <a:gd name="connsiteX2" fmla="*/ 403225 w 538755"/>
                      <a:gd name="connsiteY2" fmla="*/ 213137 h 441737"/>
                      <a:gd name="connsiteX3" fmla="*/ 538713 w 538755"/>
                      <a:gd name="connsiteY3" fmla="*/ 1124 h 441737"/>
                      <a:gd name="connsiteX4" fmla="*/ 460375 w 538755"/>
                      <a:gd name="connsiteY4" fmla="*/ 314737 h 441737"/>
                      <a:gd name="connsiteX5" fmla="*/ 174625 w 538755"/>
                      <a:gd name="connsiteY5" fmla="*/ 441737 h 441737"/>
                      <a:gd name="connsiteX0" fmla="*/ 0 w 538755"/>
                      <a:gd name="connsiteY0" fmla="*/ 298862 h 441737"/>
                      <a:gd name="connsiteX1" fmla="*/ 0 w 538755"/>
                      <a:gd name="connsiteY1" fmla="*/ 298862 h 441737"/>
                      <a:gd name="connsiteX2" fmla="*/ 403225 w 538755"/>
                      <a:gd name="connsiteY2" fmla="*/ 213137 h 441737"/>
                      <a:gd name="connsiteX3" fmla="*/ 538713 w 538755"/>
                      <a:gd name="connsiteY3" fmla="*/ 1124 h 441737"/>
                      <a:gd name="connsiteX4" fmla="*/ 460375 w 538755"/>
                      <a:gd name="connsiteY4" fmla="*/ 314737 h 441737"/>
                      <a:gd name="connsiteX5" fmla="*/ 174625 w 538755"/>
                      <a:gd name="connsiteY5" fmla="*/ 441737 h 441737"/>
                      <a:gd name="connsiteX6" fmla="*/ 0 w 538755"/>
                      <a:gd name="connsiteY6" fmla="*/ 298862 h 441737"/>
                      <a:gd name="connsiteX0" fmla="*/ 0 w 538755"/>
                      <a:gd name="connsiteY0" fmla="*/ 298862 h 444049"/>
                      <a:gd name="connsiteX1" fmla="*/ 0 w 538755"/>
                      <a:gd name="connsiteY1" fmla="*/ 298862 h 444049"/>
                      <a:gd name="connsiteX2" fmla="*/ 403225 w 538755"/>
                      <a:gd name="connsiteY2" fmla="*/ 213137 h 444049"/>
                      <a:gd name="connsiteX3" fmla="*/ 538713 w 538755"/>
                      <a:gd name="connsiteY3" fmla="*/ 1124 h 444049"/>
                      <a:gd name="connsiteX4" fmla="*/ 460375 w 538755"/>
                      <a:gd name="connsiteY4" fmla="*/ 314737 h 444049"/>
                      <a:gd name="connsiteX5" fmla="*/ 174625 w 538755"/>
                      <a:gd name="connsiteY5" fmla="*/ 441737 h 444049"/>
                      <a:gd name="connsiteX6" fmla="*/ 0 w 538755"/>
                      <a:gd name="connsiteY6" fmla="*/ 298862 h 4440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8755" h="444049">
                        <a:moveTo>
                          <a:pt x="0" y="298862"/>
                        </a:moveTo>
                        <a:lnTo>
                          <a:pt x="0" y="298862"/>
                        </a:lnTo>
                        <a:cubicBezTo>
                          <a:pt x="67204" y="284575"/>
                          <a:pt x="313440" y="262760"/>
                          <a:pt x="403225" y="213137"/>
                        </a:cubicBezTo>
                        <a:cubicBezTo>
                          <a:pt x="493010" y="163514"/>
                          <a:pt x="529188" y="-15809"/>
                          <a:pt x="538713" y="1124"/>
                        </a:cubicBezTo>
                        <a:cubicBezTo>
                          <a:pt x="539771" y="47161"/>
                          <a:pt x="521056" y="241302"/>
                          <a:pt x="460375" y="314737"/>
                        </a:cubicBezTo>
                        <a:cubicBezTo>
                          <a:pt x="399694" y="388172"/>
                          <a:pt x="229515" y="432014"/>
                          <a:pt x="174625" y="441737"/>
                        </a:cubicBezTo>
                        <a:cubicBezTo>
                          <a:pt x="61580" y="461762"/>
                          <a:pt x="58208" y="346487"/>
                          <a:pt x="0" y="2988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1545" name="Group 1544"/>
            <p:cNvGrpSpPr/>
            <p:nvPr/>
          </p:nvGrpSpPr>
          <p:grpSpPr>
            <a:xfrm>
              <a:off x="4757798" y="1776926"/>
              <a:ext cx="1824123" cy="992711"/>
              <a:chOff x="4757798" y="1776926"/>
              <a:chExt cx="1824123" cy="992711"/>
            </a:xfrm>
          </p:grpSpPr>
          <p:sp>
            <p:nvSpPr>
              <p:cNvPr id="1381" name="Rectangle 1380"/>
              <p:cNvSpPr/>
              <p:nvPr/>
            </p:nvSpPr>
            <p:spPr>
              <a:xfrm>
                <a:off x="4757798" y="1776926"/>
                <a:ext cx="1824123" cy="98822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7150" cmpd="sng">
                <a:solidFill>
                  <a:srgbClr val="40315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82" name="Group 1381"/>
              <p:cNvGrpSpPr/>
              <p:nvPr/>
            </p:nvGrpSpPr>
            <p:grpSpPr>
              <a:xfrm>
                <a:off x="4816178" y="1831826"/>
                <a:ext cx="400422" cy="930203"/>
                <a:chOff x="2249838" y="1898254"/>
                <a:chExt cx="987092" cy="2087036"/>
              </a:xfrm>
              <a:solidFill>
                <a:schemeClr val="accent4"/>
              </a:solidFill>
            </p:grpSpPr>
            <p:sp>
              <p:nvSpPr>
                <p:cNvPr id="1411" name="Oval 1410"/>
                <p:cNvSpPr/>
                <p:nvPr/>
              </p:nvSpPr>
              <p:spPr>
                <a:xfrm>
                  <a:off x="2549436" y="1898254"/>
                  <a:ext cx="409658" cy="418436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2" name="Rounded Rectangle 1411"/>
                <p:cNvSpPr/>
                <p:nvPr/>
              </p:nvSpPr>
              <p:spPr>
                <a:xfrm>
                  <a:off x="2466787" y="2291414"/>
                  <a:ext cx="574956" cy="881077"/>
                </a:xfrm>
                <a:prstGeom prst="roundRect">
                  <a:avLst>
                    <a:gd name="adj" fmla="val 34943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3" name="Rounded Rectangle 1412"/>
                <p:cNvSpPr/>
                <p:nvPr/>
              </p:nvSpPr>
              <p:spPr>
                <a:xfrm>
                  <a:off x="2467508" y="2850999"/>
                  <a:ext cx="264599" cy="1134291"/>
                </a:xfrm>
                <a:prstGeom prst="roundRect">
                  <a:avLst>
                    <a:gd name="adj" fmla="val 34943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4" name="Rounded Rectangle 1413"/>
                <p:cNvSpPr/>
                <p:nvPr/>
              </p:nvSpPr>
              <p:spPr>
                <a:xfrm>
                  <a:off x="2776423" y="2850999"/>
                  <a:ext cx="264599" cy="1134291"/>
                </a:xfrm>
                <a:prstGeom prst="roundRect">
                  <a:avLst>
                    <a:gd name="adj" fmla="val 34943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5" name="Rounded Rectangle 1414"/>
                <p:cNvSpPr/>
                <p:nvPr/>
              </p:nvSpPr>
              <p:spPr>
                <a:xfrm rot="911694">
                  <a:off x="2399196" y="2316690"/>
                  <a:ext cx="157955" cy="64807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6" name="Rounded Rectangle 1415"/>
                <p:cNvSpPr/>
                <p:nvPr/>
              </p:nvSpPr>
              <p:spPr>
                <a:xfrm rot="20688306" flipH="1">
                  <a:off x="2951379" y="2316690"/>
                  <a:ext cx="157955" cy="64807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7" name="Rounded Rectangle 1416"/>
                <p:cNvSpPr/>
                <p:nvPr/>
              </p:nvSpPr>
              <p:spPr>
                <a:xfrm rot="9574993">
                  <a:off x="2249838" y="2493118"/>
                  <a:ext cx="157955" cy="46816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8" name="Rounded Rectangle 1417"/>
                <p:cNvSpPr/>
                <p:nvPr/>
              </p:nvSpPr>
              <p:spPr>
                <a:xfrm rot="9617353">
                  <a:off x="3078975" y="2800129"/>
                  <a:ext cx="157955" cy="46816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83" name="Group 1382"/>
              <p:cNvGrpSpPr/>
              <p:nvPr/>
            </p:nvGrpSpPr>
            <p:grpSpPr>
              <a:xfrm>
                <a:off x="5245119" y="1827911"/>
                <a:ext cx="400422" cy="930203"/>
                <a:chOff x="2249838" y="1898254"/>
                <a:chExt cx="987092" cy="2087036"/>
              </a:xfrm>
              <a:solidFill>
                <a:schemeClr val="accent4"/>
              </a:solidFill>
            </p:grpSpPr>
            <p:sp>
              <p:nvSpPr>
                <p:cNvPr id="1403" name="Oval 1402"/>
                <p:cNvSpPr/>
                <p:nvPr/>
              </p:nvSpPr>
              <p:spPr>
                <a:xfrm>
                  <a:off x="2549436" y="1898254"/>
                  <a:ext cx="409658" cy="418436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4" name="Rounded Rectangle 1403"/>
                <p:cNvSpPr/>
                <p:nvPr/>
              </p:nvSpPr>
              <p:spPr>
                <a:xfrm>
                  <a:off x="2466787" y="2291414"/>
                  <a:ext cx="574956" cy="881077"/>
                </a:xfrm>
                <a:prstGeom prst="roundRect">
                  <a:avLst>
                    <a:gd name="adj" fmla="val 34943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5" name="Rounded Rectangle 1404"/>
                <p:cNvSpPr/>
                <p:nvPr/>
              </p:nvSpPr>
              <p:spPr>
                <a:xfrm>
                  <a:off x="2467508" y="2850999"/>
                  <a:ext cx="264599" cy="1134291"/>
                </a:xfrm>
                <a:prstGeom prst="roundRect">
                  <a:avLst>
                    <a:gd name="adj" fmla="val 34943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6" name="Rounded Rectangle 1405"/>
                <p:cNvSpPr/>
                <p:nvPr/>
              </p:nvSpPr>
              <p:spPr>
                <a:xfrm>
                  <a:off x="2776423" y="2850999"/>
                  <a:ext cx="264599" cy="1134291"/>
                </a:xfrm>
                <a:prstGeom prst="roundRect">
                  <a:avLst>
                    <a:gd name="adj" fmla="val 34943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7" name="Rounded Rectangle 1406"/>
                <p:cNvSpPr/>
                <p:nvPr/>
              </p:nvSpPr>
              <p:spPr>
                <a:xfrm rot="911694">
                  <a:off x="2399196" y="2316690"/>
                  <a:ext cx="157955" cy="64807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8" name="Rounded Rectangle 1407"/>
                <p:cNvSpPr/>
                <p:nvPr/>
              </p:nvSpPr>
              <p:spPr>
                <a:xfrm rot="20688306" flipH="1">
                  <a:off x="2951379" y="2316690"/>
                  <a:ext cx="157955" cy="64807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9" name="Rounded Rectangle 1408"/>
                <p:cNvSpPr/>
                <p:nvPr/>
              </p:nvSpPr>
              <p:spPr>
                <a:xfrm rot="9574993">
                  <a:off x="2249838" y="2493118"/>
                  <a:ext cx="157955" cy="46816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0" name="Rounded Rectangle 1409"/>
                <p:cNvSpPr/>
                <p:nvPr/>
              </p:nvSpPr>
              <p:spPr>
                <a:xfrm rot="9617353">
                  <a:off x="3078975" y="2800129"/>
                  <a:ext cx="157955" cy="46816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84" name="Group 1383"/>
              <p:cNvGrpSpPr/>
              <p:nvPr/>
            </p:nvGrpSpPr>
            <p:grpSpPr>
              <a:xfrm>
                <a:off x="5736679" y="2351928"/>
                <a:ext cx="232115" cy="406185"/>
                <a:chOff x="3706172" y="4175767"/>
                <a:chExt cx="624844" cy="941441"/>
              </a:xfrm>
              <a:solidFill>
                <a:schemeClr val="accent4"/>
              </a:solidFill>
            </p:grpSpPr>
            <p:sp>
              <p:nvSpPr>
                <p:cNvPr id="1392" name="Heart 1391"/>
                <p:cNvSpPr/>
                <p:nvPr/>
              </p:nvSpPr>
              <p:spPr>
                <a:xfrm rot="10800000">
                  <a:off x="3761942" y="4334756"/>
                  <a:ext cx="518392" cy="746842"/>
                </a:xfrm>
                <a:prstGeom prst="hear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3" name="Rectangle 1392"/>
                <p:cNvSpPr/>
                <p:nvPr/>
              </p:nvSpPr>
              <p:spPr>
                <a:xfrm>
                  <a:off x="3889676" y="4729529"/>
                  <a:ext cx="262923" cy="34477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4" name="Heart 1393"/>
                <p:cNvSpPr/>
                <p:nvPr/>
              </p:nvSpPr>
              <p:spPr>
                <a:xfrm>
                  <a:off x="3820310" y="4201584"/>
                  <a:ext cx="408262" cy="315136"/>
                </a:xfrm>
                <a:prstGeom prst="hear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5" name="Rectangle 1394"/>
                <p:cNvSpPr/>
                <p:nvPr/>
              </p:nvSpPr>
              <p:spPr>
                <a:xfrm>
                  <a:off x="3948044" y="4204759"/>
                  <a:ext cx="207067" cy="125873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396" name="Group 1395"/>
                <p:cNvGrpSpPr/>
                <p:nvPr/>
              </p:nvGrpSpPr>
              <p:grpSpPr>
                <a:xfrm rot="19881946">
                  <a:off x="3706172" y="4184753"/>
                  <a:ext cx="207654" cy="126235"/>
                  <a:chOff x="4173540" y="5081599"/>
                  <a:chExt cx="518392" cy="315136"/>
                </a:xfrm>
                <a:grpFill/>
              </p:grpSpPr>
              <p:sp>
                <p:nvSpPr>
                  <p:cNvPr id="1401" name="Heart 1400"/>
                  <p:cNvSpPr/>
                  <p:nvPr/>
                </p:nvSpPr>
                <p:spPr>
                  <a:xfrm>
                    <a:off x="4173540" y="5081599"/>
                    <a:ext cx="518392" cy="315136"/>
                  </a:xfrm>
                  <a:prstGeom prst="hear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02" name="Rectangle 1401"/>
                  <p:cNvSpPr/>
                  <p:nvPr/>
                </p:nvSpPr>
                <p:spPr>
                  <a:xfrm>
                    <a:off x="4301272" y="5084774"/>
                    <a:ext cx="262923" cy="125873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97" name="Group 1396"/>
                <p:cNvGrpSpPr/>
                <p:nvPr/>
              </p:nvGrpSpPr>
              <p:grpSpPr>
                <a:xfrm rot="1261601">
                  <a:off x="4110770" y="4175767"/>
                  <a:ext cx="207654" cy="126235"/>
                  <a:chOff x="4173540" y="5081599"/>
                  <a:chExt cx="518392" cy="315136"/>
                </a:xfrm>
                <a:grpFill/>
              </p:grpSpPr>
              <p:sp>
                <p:nvSpPr>
                  <p:cNvPr id="1399" name="Heart 1398"/>
                  <p:cNvSpPr/>
                  <p:nvPr/>
                </p:nvSpPr>
                <p:spPr>
                  <a:xfrm>
                    <a:off x="4173540" y="5081599"/>
                    <a:ext cx="518392" cy="315136"/>
                  </a:xfrm>
                  <a:prstGeom prst="hear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00" name="Rectangle 1399"/>
                  <p:cNvSpPr/>
                  <p:nvPr/>
                </p:nvSpPr>
                <p:spPr>
                  <a:xfrm>
                    <a:off x="4301272" y="5084774"/>
                    <a:ext cx="262923" cy="125873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398" name="Freeform 1397"/>
                <p:cNvSpPr/>
                <p:nvPr/>
              </p:nvSpPr>
              <p:spPr>
                <a:xfrm>
                  <a:off x="3894308" y="4867119"/>
                  <a:ext cx="436708" cy="250089"/>
                </a:xfrm>
                <a:custGeom>
                  <a:avLst/>
                  <a:gdLst>
                    <a:gd name="connsiteX0" fmla="*/ 0 w 467316"/>
                    <a:gd name="connsiteY0" fmla="*/ 292100 h 444500"/>
                    <a:gd name="connsiteX1" fmla="*/ 0 w 467316"/>
                    <a:gd name="connsiteY1" fmla="*/ 292100 h 444500"/>
                    <a:gd name="connsiteX2" fmla="*/ 177800 w 467316"/>
                    <a:gd name="connsiteY2" fmla="*/ 288925 h 444500"/>
                    <a:gd name="connsiteX3" fmla="*/ 254000 w 467316"/>
                    <a:gd name="connsiteY3" fmla="*/ 276225 h 444500"/>
                    <a:gd name="connsiteX4" fmla="*/ 323850 w 467316"/>
                    <a:gd name="connsiteY4" fmla="*/ 263525 h 444500"/>
                    <a:gd name="connsiteX5" fmla="*/ 384175 w 467316"/>
                    <a:gd name="connsiteY5" fmla="*/ 234950 h 444500"/>
                    <a:gd name="connsiteX6" fmla="*/ 403225 w 467316"/>
                    <a:gd name="connsiteY6" fmla="*/ 206375 h 444500"/>
                    <a:gd name="connsiteX7" fmla="*/ 434975 w 467316"/>
                    <a:gd name="connsiteY7" fmla="*/ 114300 h 444500"/>
                    <a:gd name="connsiteX8" fmla="*/ 447675 w 467316"/>
                    <a:gd name="connsiteY8" fmla="*/ 63500 h 444500"/>
                    <a:gd name="connsiteX9" fmla="*/ 454025 w 467316"/>
                    <a:gd name="connsiteY9" fmla="*/ 31750 h 444500"/>
                    <a:gd name="connsiteX10" fmla="*/ 460375 w 467316"/>
                    <a:gd name="connsiteY10" fmla="*/ 0 h 444500"/>
                    <a:gd name="connsiteX11" fmla="*/ 463550 w 467316"/>
                    <a:gd name="connsiteY11" fmla="*/ 139700 h 444500"/>
                    <a:gd name="connsiteX12" fmla="*/ 460375 w 467316"/>
                    <a:gd name="connsiteY12" fmla="*/ 307975 h 444500"/>
                    <a:gd name="connsiteX13" fmla="*/ 444500 w 467316"/>
                    <a:gd name="connsiteY13" fmla="*/ 327025 h 444500"/>
                    <a:gd name="connsiteX14" fmla="*/ 406400 w 467316"/>
                    <a:gd name="connsiteY14" fmla="*/ 358775 h 444500"/>
                    <a:gd name="connsiteX15" fmla="*/ 381000 w 467316"/>
                    <a:gd name="connsiteY15" fmla="*/ 377825 h 444500"/>
                    <a:gd name="connsiteX16" fmla="*/ 311150 w 467316"/>
                    <a:gd name="connsiteY16" fmla="*/ 428625 h 444500"/>
                    <a:gd name="connsiteX17" fmla="*/ 285750 w 467316"/>
                    <a:gd name="connsiteY17" fmla="*/ 441325 h 444500"/>
                    <a:gd name="connsiteX18" fmla="*/ 231775 w 467316"/>
                    <a:gd name="connsiteY18" fmla="*/ 444500 h 444500"/>
                    <a:gd name="connsiteX19" fmla="*/ 174625 w 467316"/>
                    <a:gd name="connsiteY19" fmla="*/ 434975 h 444500"/>
                    <a:gd name="connsiteX20" fmla="*/ 146050 w 467316"/>
                    <a:gd name="connsiteY20" fmla="*/ 422275 h 444500"/>
                    <a:gd name="connsiteX21" fmla="*/ 127000 w 467316"/>
                    <a:gd name="connsiteY21" fmla="*/ 415925 h 444500"/>
                    <a:gd name="connsiteX22" fmla="*/ 117475 w 467316"/>
                    <a:gd name="connsiteY22" fmla="*/ 412750 h 444500"/>
                    <a:gd name="connsiteX23" fmla="*/ 104775 w 467316"/>
                    <a:gd name="connsiteY23" fmla="*/ 409575 h 444500"/>
                    <a:gd name="connsiteX24" fmla="*/ 101600 w 467316"/>
                    <a:gd name="connsiteY24" fmla="*/ 406400 h 444500"/>
                    <a:gd name="connsiteX25" fmla="*/ 101600 w 467316"/>
                    <a:gd name="connsiteY25" fmla="*/ 406400 h 444500"/>
                    <a:gd name="connsiteX0" fmla="*/ 0 w 461822"/>
                    <a:gd name="connsiteY0" fmla="*/ 292100 h 444500"/>
                    <a:gd name="connsiteX1" fmla="*/ 0 w 461822"/>
                    <a:gd name="connsiteY1" fmla="*/ 292100 h 444500"/>
                    <a:gd name="connsiteX2" fmla="*/ 177800 w 461822"/>
                    <a:gd name="connsiteY2" fmla="*/ 288925 h 444500"/>
                    <a:gd name="connsiteX3" fmla="*/ 254000 w 461822"/>
                    <a:gd name="connsiteY3" fmla="*/ 276225 h 444500"/>
                    <a:gd name="connsiteX4" fmla="*/ 323850 w 461822"/>
                    <a:gd name="connsiteY4" fmla="*/ 263525 h 444500"/>
                    <a:gd name="connsiteX5" fmla="*/ 384175 w 461822"/>
                    <a:gd name="connsiteY5" fmla="*/ 234950 h 444500"/>
                    <a:gd name="connsiteX6" fmla="*/ 403225 w 461822"/>
                    <a:gd name="connsiteY6" fmla="*/ 206375 h 444500"/>
                    <a:gd name="connsiteX7" fmla="*/ 434975 w 461822"/>
                    <a:gd name="connsiteY7" fmla="*/ 114300 h 444500"/>
                    <a:gd name="connsiteX8" fmla="*/ 447675 w 461822"/>
                    <a:gd name="connsiteY8" fmla="*/ 63500 h 444500"/>
                    <a:gd name="connsiteX9" fmla="*/ 454025 w 461822"/>
                    <a:gd name="connsiteY9" fmla="*/ 31750 h 444500"/>
                    <a:gd name="connsiteX10" fmla="*/ 460375 w 461822"/>
                    <a:gd name="connsiteY10" fmla="*/ 0 h 444500"/>
                    <a:gd name="connsiteX11" fmla="*/ 460375 w 461822"/>
                    <a:gd name="connsiteY11" fmla="*/ 307975 h 444500"/>
                    <a:gd name="connsiteX12" fmla="*/ 444500 w 461822"/>
                    <a:gd name="connsiteY12" fmla="*/ 327025 h 444500"/>
                    <a:gd name="connsiteX13" fmla="*/ 406400 w 461822"/>
                    <a:gd name="connsiteY13" fmla="*/ 358775 h 444500"/>
                    <a:gd name="connsiteX14" fmla="*/ 381000 w 461822"/>
                    <a:gd name="connsiteY14" fmla="*/ 377825 h 444500"/>
                    <a:gd name="connsiteX15" fmla="*/ 311150 w 461822"/>
                    <a:gd name="connsiteY15" fmla="*/ 428625 h 444500"/>
                    <a:gd name="connsiteX16" fmla="*/ 285750 w 461822"/>
                    <a:gd name="connsiteY16" fmla="*/ 441325 h 444500"/>
                    <a:gd name="connsiteX17" fmla="*/ 231775 w 461822"/>
                    <a:gd name="connsiteY17" fmla="*/ 444500 h 444500"/>
                    <a:gd name="connsiteX18" fmla="*/ 174625 w 461822"/>
                    <a:gd name="connsiteY18" fmla="*/ 434975 h 444500"/>
                    <a:gd name="connsiteX19" fmla="*/ 146050 w 461822"/>
                    <a:gd name="connsiteY19" fmla="*/ 422275 h 444500"/>
                    <a:gd name="connsiteX20" fmla="*/ 127000 w 461822"/>
                    <a:gd name="connsiteY20" fmla="*/ 415925 h 444500"/>
                    <a:gd name="connsiteX21" fmla="*/ 117475 w 461822"/>
                    <a:gd name="connsiteY21" fmla="*/ 412750 h 444500"/>
                    <a:gd name="connsiteX22" fmla="*/ 104775 w 461822"/>
                    <a:gd name="connsiteY22" fmla="*/ 409575 h 444500"/>
                    <a:gd name="connsiteX23" fmla="*/ 101600 w 461822"/>
                    <a:gd name="connsiteY23" fmla="*/ 406400 h 444500"/>
                    <a:gd name="connsiteX24" fmla="*/ 101600 w 461822"/>
                    <a:gd name="connsiteY24" fmla="*/ 406400 h 444500"/>
                    <a:gd name="connsiteX0" fmla="*/ 0 w 464618"/>
                    <a:gd name="connsiteY0" fmla="*/ 292100 h 444500"/>
                    <a:gd name="connsiteX1" fmla="*/ 0 w 464618"/>
                    <a:gd name="connsiteY1" fmla="*/ 292100 h 444500"/>
                    <a:gd name="connsiteX2" fmla="*/ 177800 w 464618"/>
                    <a:gd name="connsiteY2" fmla="*/ 288925 h 444500"/>
                    <a:gd name="connsiteX3" fmla="*/ 254000 w 464618"/>
                    <a:gd name="connsiteY3" fmla="*/ 276225 h 444500"/>
                    <a:gd name="connsiteX4" fmla="*/ 323850 w 464618"/>
                    <a:gd name="connsiteY4" fmla="*/ 263525 h 444500"/>
                    <a:gd name="connsiteX5" fmla="*/ 384175 w 464618"/>
                    <a:gd name="connsiteY5" fmla="*/ 234950 h 444500"/>
                    <a:gd name="connsiteX6" fmla="*/ 403225 w 464618"/>
                    <a:gd name="connsiteY6" fmla="*/ 206375 h 444500"/>
                    <a:gd name="connsiteX7" fmla="*/ 434975 w 464618"/>
                    <a:gd name="connsiteY7" fmla="*/ 114300 h 444500"/>
                    <a:gd name="connsiteX8" fmla="*/ 447675 w 464618"/>
                    <a:gd name="connsiteY8" fmla="*/ 63500 h 444500"/>
                    <a:gd name="connsiteX9" fmla="*/ 454025 w 464618"/>
                    <a:gd name="connsiteY9" fmla="*/ 31750 h 444500"/>
                    <a:gd name="connsiteX10" fmla="*/ 460375 w 464618"/>
                    <a:gd name="connsiteY10" fmla="*/ 0 h 444500"/>
                    <a:gd name="connsiteX11" fmla="*/ 460375 w 464618"/>
                    <a:gd name="connsiteY11" fmla="*/ 307975 h 444500"/>
                    <a:gd name="connsiteX12" fmla="*/ 406400 w 464618"/>
                    <a:gd name="connsiteY12" fmla="*/ 358775 h 444500"/>
                    <a:gd name="connsiteX13" fmla="*/ 381000 w 464618"/>
                    <a:gd name="connsiteY13" fmla="*/ 377825 h 444500"/>
                    <a:gd name="connsiteX14" fmla="*/ 311150 w 464618"/>
                    <a:gd name="connsiteY14" fmla="*/ 428625 h 444500"/>
                    <a:gd name="connsiteX15" fmla="*/ 285750 w 464618"/>
                    <a:gd name="connsiteY15" fmla="*/ 441325 h 444500"/>
                    <a:gd name="connsiteX16" fmla="*/ 231775 w 464618"/>
                    <a:gd name="connsiteY16" fmla="*/ 444500 h 444500"/>
                    <a:gd name="connsiteX17" fmla="*/ 174625 w 464618"/>
                    <a:gd name="connsiteY17" fmla="*/ 434975 h 444500"/>
                    <a:gd name="connsiteX18" fmla="*/ 146050 w 464618"/>
                    <a:gd name="connsiteY18" fmla="*/ 422275 h 444500"/>
                    <a:gd name="connsiteX19" fmla="*/ 127000 w 464618"/>
                    <a:gd name="connsiteY19" fmla="*/ 415925 h 444500"/>
                    <a:gd name="connsiteX20" fmla="*/ 117475 w 464618"/>
                    <a:gd name="connsiteY20" fmla="*/ 412750 h 444500"/>
                    <a:gd name="connsiteX21" fmla="*/ 104775 w 464618"/>
                    <a:gd name="connsiteY21" fmla="*/ 409575 h 444500"/>
                    <a:gd name="connsiteX22" fmla="*/ 101600 w 464618"/>
                    <a:gd name="connsiteY22" fmla="*/ 406400 h 444500"/>
                    <a:gd name="connsiteX23" fmla="*/ 101600 w 464618"/>
                    <a:gd name="connsiteY23" fmla="*/ 406400 h 444500"/>
                    <a:gd name="connsiteX0" fmla="*/ 0 w 466496"/>
                    <a:gd name="connsiteY0" fmla="*/ 292100 h 444500"/>
                    <a:gd name="connsiteX1" fmla="*/ 0 w 466496"/>
                    <a:gd name="connsiteY1" fmla="*/ 292100 h 444500"/>
                    <a:gd name="connsiteX2" fmla="*/ 177800 w 466496"/>
                    <a:gd name="connsiteY2" fmla="*/ 288925 h 444500"/>
                    <a:gd name="connsiteX3" fmla="*/ 254000 w 466496"/>
                    <a:gd name="connsiteY3" fmla="*/ 276225 h 444500"/>
                    <a:gd name="connsiteX4" fmla="*/ 323850 w 466496"/>
                    <a:gd name="connsiteY4" fmla="*/ 263525 h 444500"/>
                    <a:gd name="connsiteX5" fmla="*/ 384175 w 466496"/>
                    <a:gd name="connsiteY5" fmla="*/ 234950 h 444500"/>
                    <a:gd name="connsiteX6" fmla="*/ 403225 w 466496"/>
                    <a:gd name="connsiteY6" fmla="*/ 206375 h 444500"/>
                    <a:gd name="connsiteX7" fmla="*/ 434975 w 466496"/>
                    <a:gd name="connsiteY7" fmla="*/ 114300 h 444500"/>
                    <a:gd name="connsiteX8" fmla="*/ 447675 w 466496"/>
                    <a:gd name="connsiteY8" fmla="*/ 63500 h 444500"/>
                    <a:gd name="connsiteX9" fmla="*/ 454025 w 466496"/>
                    <a:gd name="connsiteY9" fmla="*/ 31750 h 444500"/>
                    <a:gd name="connsiteX10" fmla="*/ 460375 w 466496"/>
                    <a:gd name="connsiteY10" fmla="*/ 0 h 444500"/>
                    <a:gd name="connsiteX11" fmla="*/ 460375 w 466496"/>
                    <a:gd name="connsiteY11" fmla="*/ 307975 h 444500"/>
                    <a:gd name="connsiteX12" fmla="*/ 381000 w 466496"/>
                    <a:gd name="connsiteY12" fmla="*/ 377825 h 444500"/>
                    <a:gd name="connsiteX13" fmla="*/ 311150 w 466496"/>
                    <a:gd name="connsiteY13" fmla="*/ 428625 h 444500"/>
                    <a:gd name="connsiteX14" fmla="*/ 285750 w 466496"/>
                    <a:gd name="connsiteY14" fmla="*/ 441325 h 444500"/>
                    <a:gd name="connsiteX15" fmla="*/ 231775 w 466496"/>
                    <a:gd name="connsiteY15" fmla="*/ 444500 h 444500"/>
                    <a:gd name="connsiteX16" fmla="*/ 174625 w 466496"/>
                    <a:gd name="connsiteY16" fmla="*/ 434975 h 444500"/>
                    <a:gd name="connsiteX17" fmla="*/ 146050 w 466496"/>
                    <a:gd name="connsiteY17" fmla="*/ 422275 h 444500"/>
                    <a:gd name="connsiteX18" fmla="*/ 127000 w 466496"/>
                    <a:gd name="connsiteY18" fmla="*/ 415925 h 444500"/>
                    <a:gd name="connsiteX19" fmla="*/ 117475 w 466496"/>
                    <a:gd name="connsiteY19" fmla="*/ 412750 h 444500"/>
                    <a:gd name="connsiteX20" fmla="*/ 104775 w 466496"/>
                    <a:gd name="connsiteY20" fmla="*/ 409575 h 444500"/>
                    <a:gd name="connsiteX21" fmla="*/ 101600 w 466496"/>
                    <a:gd name="connsiteY21" fmla="*/ 406400 h 444500"/>
                    <a:gd name="connsiteX22" fmla="*/ 101600 w 466496"/>
                    <a:gd name="connsiteY22" fmla="*/ 406400 h 444500"/>
                    <a:gd name="connsiteX0" fmla="*/ 0 w 471667"/>
                    <a:gd name="connsiteY0" fmla="*/ 292100 h 444500"/>
                    <a:gd name="connsiteX1" fmla="*/ 0 w 471667"/>
                    <a:gd name="connsiteY1" fmla="*/ 292100 h 444500"/>
                    <a:gd name="connsiteX2" fmla="*/ 177800 w 471667"/>
                    <a:gd name="connsiteY2" fmla="*/ 288925 h 444500"/>
                    <a:gd name="connsiteX3" fmla="*/ 254000 w 471667"/>
                    <a:gd name="connsiteY3" fmla="*/ 276225 h 444500"/>
                    <a:gd name="connsiteX4" fmla="*/ 323850 w 471667"/>
                    <a:gd name="connsiteY4" fmla="*/ 263525 h 444500"/>
                    <a:gd name="connsiteX5" fmla="*/ 384175 w 471667"/>
                    <a:gd name="connsiteY5" fmla="*/ 234950 h 444500"/>
                    <a:gd name="connsiteX6" fmla="*/ 403225 w 471667"/>
                    <a:gd name="connsiteY6" fmla="*/ 206375 h 444500"/>
                    <a:gd name="connsiteX7" fmla="*/ 434975 w 471667"/>
                    <a:gd name="connsiteY7" fmla="*/ 114300 h 444500"/>
                    <a:gd name="connsiteX8" fmla="*/ 447675 w 471667"/>
                    <a:gd name="connsiteY8" fmla="*/ 63500 h 444500"/>
                    <a:gd name="connsiteX9" fmla="*/ 454025 w 471667"/>
                    <a:gd name="connsiteY9" fmla="*/ 31750 h 444500"/>
                    <a:gd name="connsiteX10" fmla="*/ 460375 w 471667"/>
                    <a:gd name="connsiteY10" fmla="*/ 0 h 444500"/>
                    <a:gd name="connsiteX11" fmla="*/ 460375 w 471667"/>
                    <a:gd name="connsiteY11" fmla="*/ 307975 h 444500"/>
                    <a:gd name="connsiteX12" fmla="*/ 311150 w 471667"/>
                    <a:gd name="connsiteY12" fmla="*/ 428625 h 444500"/>
                    <a:gd name="connsiteX13" fmla="*/ 285750 w 471667"/>
                    <a:gd name="connsiteY13" fmla="*/ 441325 h 444500"/>
                    <a:gd name="connsiteX14" fmla="*/ 231775 w 471667"/>
                    <a:gd name="connsiteY14" fmla="*/ 444500 h 444500"/>
                    <a:gd name="connsiteX15" fmla="*/ 174625 w 471667"/>
                    <a:gd name="connsiteY15" fmla="*/ 434975 h 444500"/>
                    <a:gd name="connsiteX16" fmla="*/ 146050 w 471667"/>
                    <a:gd name="connsiteY16" fmla="*/ 422275 h 444500"/>
                    <a:gd name="connsiteX17" fmla="*/ 127000 w 471667"/>
                    <a:gd name="connsiteY17" fmla="*/ 415925 h 444500"/>
                    <a:gd name="connsiteX18" fmla="*/ 117475 w 471667"/>
                    <a:gd name="connsiteY18" fmla="*/ 412750 h 444500"/>
                    <a:gd name="connsiteX19" fmla="*/ 104775 w 471667"/>
                    <a:gd name="connsiteY19" fmla="*/ 409575 h 444500"/>
                    <a:gd name="connsiteX20" fmla="*/ 101600 w 471667"/>
                    <a:gd name="connsiteY20" fmla="*/ 406400 h 444500"/>
                    <a:gd name="connsiteX21" fmla="*/ 101600 w 471667"/>
                    <a:gd name="connsiteY21" fmla="*/ 406400 h 444500"/>
                    <a:gd name="connsiteX0" fmla="*/ 0 w 473548"/>
                    <a:gd name="connsiteY0" fmla="*/ 292100 h 452065"/>
                    <a:gd name="connsiteX1" fmla="*/ 0 w 473548"/>
                    <a:gd name="connsiteY1" fmla="*/ 292100 h 452065"/>
                    <a:gd name="connsiteX2" fmla="*/ 177800 w 473548"/>
                    <a:gd name="connsiteY2" fmla="*/ 288925 h 452065"/>
                    <a:gd name="connsiteX3" fmla="*/ 254000 w 473548"/>
                    <a:gd name="connsiteY3" fmla="*/ 276225 h 452065"/>
                    <a:gd name="connsiteX4" fmla="*/ 323850 w 473548"/>
                    <a:gd name="connsiteY4" fmla="*/ 263525 h 452065"/>
                    <a:gd name="connsiteX5" fmla="*/ 384175 w 473548"/>
                    <a:gd name="connsiteY5" fmla="*/ 234950 h 452065"/>
                    <a:gd name="connsiteX6" fmla="*/ 403225 w 473548"/>
                    <a:gd name="connsiteY6" fmla="*/ 206375 h 452065"/>
                    <a:gd name="connsiteX7" fmla="*/ 434975 w 473548"/>
                    <a:gd name="connsiteY7" fmla="*/ 114300 h 452065"/>
                    <a:gd name="connsiteX8" fmla="*/ 447675 w 473548"/>
                    <a:gd name="connsiteY8" fmla="*/ 63500 h 452065"/>
                    <a:gd name="connsiteX9" fmla="*/ 454025 w 473548"/>
                    <a:gd name="connsiteY9" fmla="*/ 31750 h 452065"/>
                    <a:gd name="connsiteX10" fmla="*/ 460375 w 473548"/>
                    <a:gd name="connsiteY10" fmla="*/ 0 h 452065"/>
                    <a:gd name="connsiteX11" fmla="*/ 460375 w 473548"/>
                    <a:gd name="connsiteY11" fmla="*/ 307975 h 452065"/>
                    <a:gd name="connsiteX12" fmla="*/ 285750 w 473548"/>
                    <a:gd name="connsiteY12" fmla="*/ 441325 h 452065"/>
                    <a:gd name="connsiteX13" fmla="*/ 231775 w 473548"/>
                    <a:gd name="connsiteY13" fmla="*/ 444500 h 452065"/>
                    <a:gd name="connsiteX14" fmla="*/ 174625 w 473548"/>
                    <a:gd name="connsiteY14" fmla="*/ 434975 h 452065"/>
                    <a:gd name="connsiteX15" fmla="*/ 146050 w 473548"/>
                    <a:gd name="connsiteY15" fmla="*/ 422275 h 452065"/>
                    <a:gd name="connsiteX16" fmla="*/ 127000 w 473548"/>
                    <a:gd name="connsiteY16" fmla="*/ 415925 h 452065"/>
                    <a:gd name="connsiteX17" fmla="*/ 117475 w 473548"/>
                    <a:gd name="connsiteY17" fmla="*/ 412750 h 452065"/>
                    <a:gd name="connsiteX18" fmla="*/ 104775 w 473548"/>
                    <a:gd name="connsiteY18" fmla="*/ 409575 h 452065"/>
                    <a:gd name="connsiteX19" fmla="*/ 101600 w 473548"/>
                    <a:gd name="connsiteY19" fmla="*/ 406400 h 452065"/>
                    <a:gd name="connsiteX20" fmla="*/ 101600 w 473548"/>
                    <a:gd name="connsiteY20" fmla="*/ 406400 h 452065"/>
                    <a:gd name="connsiteX0" fmla="*/ 0 w 477545"/>
                    <a:gd name="connsiteY0" fmla="*/ 292100 h 444500"/>
                    <a:gd name="connsiteX1" fmla="*/ 0 w 477545"/>
                    <a:gd name="connsiteY1" fmla="*/ 292100 h 444500"/>
                    <a:gd name="connsiteX2" fmla="*/ 177800 w 477545"/>
                    <a:gd name="connsiteY2" fmla="*/ 288925 h 444500"/>
                    <a:gd name="connsiteX3" fmla="*/ 254000 w 477545"/>
                    <a:gd name="connsiteY3" fmla="*/ 276225 h 444500"/>
                    <a:gd name="connsiteX4" fmla="*/ 323850 w 477545"/>
                    <a:gd name="connsiteY4" fmla="*/ 263525 h 444500"/>
                    <a:gd name="connsiteX5" fmla="*/ 384175 w 477545"/>
                    <a:gd name="connsiteY5" fmla="*/ 234950 h 444500"/>
                    <a:gd name="connsiteX6" fmla="*/ 403225 w 477545"/>
                    <a:gd name="connsiteY6" fmla="*/ 206375 h 444500"/>
                    <a:gd name="connsiteX7" fmla="*/ 434975 w 477545"/>
                    <a:gd name="connsiteY7" fmla="*/ 114300 h 444500"/>
                    <a:gd name="connsiteX8" fmla="*/ 447675 w 477545"/>
                    <a:gd name="connsiteY8" fmla="*/ 63500 h 444500"/>
                    <a:gd name="connsiteX9" fmla="*/ 454025 w 477545"/>
                    <a:gd name="connsiteY9" fmla="*/ 31750 h 444500"/>
                    <a:gd name="connsiteX10" fmla="*/ 460375 w 477545"/>
                    <a:gd name="connsiteY10" fmla="*/ 0 h 444500"/>
                    <a:gd name="connsiteX11" fmla="*/ 460375 w 477545"/>
                    <a:gd name="connsiteY11" fmla="*/ 307975 h 444500"/>
                    <a:gd name="connsiteX12" fmla="*/ 231775 w 477545"/>
                    <a:gd name="connsiteY12" fmla="*/ 444500 h 444500"/>
                    <a:gd name="connsiteX13" fmla="*/ 174625 w 477545"/>
                    <a:gd name="connsiteY13" fmla="*/ 434975 h 444500"/>
                    <a:gd name="connsiteX14" fmla="*/ 146050 w 477545"/>
                    <a:gd name="connsiteY14" fmla="*/ 422275 h 444500"/>
                    <a:gd name="connsiteX15" fmla="*/ 127000 w 477545"/>
                    <a:gd name="connsiteY15" fmla="*/ 415925 h 444500"/>
                    <a:gd name="connsiteX16" fmla="*/ 117475 w 477545"/>
                    <a:gd name="connsiteY16" fmla="*/ 412750 h 444500"/>
                    <a:gd name="connsiteX17" fmla="*/ 104775 w 477545"/>
                    <a:gd name="connsiteY17" fmla="*/ 409575 h 444500"/>
                    <a:gd name="connsiteX18" fmla="*/ 101600 w 477545"/>
                    <a:gd name="connsiteY18" fmla="*/ 406400 h 444500"/>
                    <a:gd name="connsiteX19" fmla="*/ 101600 w 477545"/>
                    <a:gd name="connsiteY19" fmla="*/ 406400 h 444500"/>
                    <a:gd name="connsiteX0" fmla="*/ 0 w 481778"/>
                    <a:gd name="connsiteY0" fmla="*/ 292100 h 441630"/>
                    <a:gd name="connsiteX1" fmla="*/ 0 w 481778"/>
                    <a:gd name="connsiteY1" fmla="*/ 292100 h 441630"/>
                    <a:gd name="connsiteX2" fmla="*/ 177800 w 481778"/>
                    <a:gd name="connsiteY2" fmla="*/ 288925 h 441630"/>
                    <a:gd name="connsiteX3" fmla="*/ 254000 w 481778"/>
                    <a:gd name="connsiteY3" fmla="*/ 276225 h 441630"/>
                    <a:gd name="connsiteX4" fmla="*/ 323850 w 481778"/>
                    <a:gd name="connsiteY4" fmla="*/ 263525 h 441630"/>
                    <a:gd name="connsiteX5" fmla="*/ 384175 w 481778"/>
                    <a:gd name="connsiteY5" fmla="*/ 234950 h 441630"/>
                    <a:gd name="connsiteX6" fmla="*/ 403225 w 481778"/>
                    <a:gd name="connsiteY6" fmla="*/ 206375 h 441630"/>
                    <a:gd name="connsiteX7" fmla="*/ 434975 w 481778"/>
                    <a:gd name="connsiteY7" fmla="*/ 114300 h 441630"/>
                    <a:gd name="connsiteX8" fmla="*/ 447675 w 481778"/>
                    <a:gd name="connsiteY8" fmla="*/ 63500 h 441630"/>
                    <a:gd name="connsiteX9" fmla="*/ 454025 w 481778"/>
                    <a:gd name="connsiteY9" fmla="*/ 31750 h 441630"/>
                    <a:gd name="connsiteX10" fmla="*/ 460375 w 481778"/>
                    <a:gd name="connsiteY10" fmla="*/ 0 h 441630"/>
                    <a:gd name="connsiteX11" fmla="*/ 460375 w 481778"/>
                    <a:gd name="connsiteY11" fmla="*/ 307975 h 441630"/>
                    <a:gd name="connsiteX12" fmla="*/ 174625 w 481778"/>
                    <a:gd name="connsiteY12" fmla="*/ 434975 h 441630"/>
                    <a:gd name="connsiteX13" fmla="*/ 146050 w 481778"/>
                    <a:gd name="connsiteY13" fmla="*/ 422275 h 441630"/>
                    <a:gd name="connsiteX14" fmla="*/ 127000 w 481778"/>
                    <a:gd name="connsiteY14" fmla="*/ 415925 h 441630"/>
                    <a:gd name="connsiteX15" fmla="*/ 117475 w 481778"/>
                    <a:gd name="connsiteY15" fmla="*/ 412750 h 441630"/>
                    <a:gd name="connsiteX16" fmla="*/ 104775 w 481778"/>
                    <a:gd name="connsiteY16" fmla="*/ 409575 h 441630"/>
                    <a:gd name="connsiteX17" fmla="*/ 101600 w 481778"/>
                    <a:gd name="connsiteY17" fmla="*/ 406400 h 441630"/>
                    <a:gd name="connsiteX18" fmla="*/ 101600 w 481778"/>
                    <a:gd name="connsiteY18" fmla="*/ 406400 h 441630"/>
                    <a:gd name="connsiteX0" fmla="*/ 0 w 481778"/>
                    <a:gd name="connsiteY0" fmla="*/ 292100 h 441630"/>
                    <a:gd name="connsiteX1" fmla="*/ 0 w 481778"/>
                    <a:gd name="connsiteY1" fmla="*/ 292100 h 441630"/>
                    <a:gd name="connsiteX2" fmla="*/ 177800 w 481778"/>
                    <a:gd name="connsiteY2" fmla="*/ 288925 h 441630"/>
                    <a:gd name="connsiteX3" fmla="*/ 254000 w 481778"/>
                    <a:gd name="connsiteY3" fmla="*/ 276225 h 441630"/>
                    <a:gd name="connsiteX4" fmla="*/ 323850 w 481778"/>
                    <a:gd name="connsiteY4" fmla="*/ 263525 h 441630"/>
                    <a:gd name="connsiteX5" fmla="*/ 384175 w 481778"/>
                    <a:gd name="connsiteY5" fmla="*/ 234950 h 441630"/>
                    <a:gd name="connsiteX6" fmla="*/ 403225 w 481778"/>
                    <a:gd name="connsiteY6" fmla="*/ 206375 h 441630"/>
                    <a:gd name="connsiteX7" fmla="*/ 434975 w 481778"/>
                    <a:gd name="connsiteY7" fmla="*/ 114300 h 441630"/>
                    <a:gd name="connsiteX8" fmla="*/ 447675 w 481778"/>
                    <a:gd name="connsiteY8" fmla="*/ 63500 h 441630"/>
                    <a:gd name="connsiteX9" fmla="*/ 454025 w 481778"/>
                    <a:gd name="connsiteY9" fmla="*/ 31750 h 441630"/>
                    <a:gd name="connsiteX10" fmla="*/ 460375 w 481778"/>
                    <a:gd name="connsiteY10" fmla="*/ 0 h 441630"/>
                    <a:gd name="connsiteX11" fmla="*/ 460375 w 481778"/>
                    <a:gd name="connsiteY11" fmla="*/ 307975 h 441630"/>
                    <a:gd name="connsiteX12" fmla="*/ 174625 w 481778"/>
                    <a:gd name="connsiteY12" fmla="*/ 434975 h 441630"/>
                    <a:gd name="connsiteX13" fmla="*/ 146050 w 481778"/>
                    <a:gd name="connsiteY13" fmla="*/ 422275 h 441630"/>
                    <a:gd name="connsiteX14" fmla="*/ 127000 w 481778"/>
                    <a:gd name="connsiteY14" fmla="*/ 415925 h 441630"/>
                    <a:gd name="connsiteX15" fmla="*/ 117475 w 481778"/>
                    <a:gd name="connsiteY15" fmla="*/ 412750 h 441630"/>
                    <a:gd name="connsiteX16" fmla="*/ 104775 w 481778"/>
                    <a:gd name="connsiteY16" fmla="*/ 409575 h 441630"/>
                    <a:gd name="connsiteX17" fmla="*/ 101600 w 481778"/>
                    <a:gd name="connsiteY17" fmla="*/ 406400 h 441630"/>
                    <a:gd name="connsiteX0" fmla="*/ 0 w 481778"/>
                    <a:gd name="connsiteY0" fmla="*/ 292100 h 441630"/>
                    <a:gd name="connsiteX1" fmla="*/ 0 w 481778"/>
                    <a:gd name="connsiteY1" fmla="*/ 292100 h 441630"/>
                    <a:gd name="connsiteX2" fmla="*/ 177800 w 481778"/>
                    <a:gd name="connsiteY2" fmla="*/ 288925 h 441630"/>
                    <a:gd name="connsiteX3" fmla="*/ 254000 w 481778"/>
                    <a:gd name="connsiteY3" fmla="*/ 276225 h 441630"/>
                    <a:gd name="connsiteX4" fmla="*/ 323850 w 481778"/>
                    <a:gd name="connsiteY4" fmla="*/ 263525 h 441630"/>
                    <a:gd name="connsiteX5" fmla="*/ 384175 w 481778"/>
                    <a:gd name="connsiteY5" fmla="*/ 234950 h 441630"/>
                    <a:gd name="connsiteX6" fmla="*/ 403225 w 481778"/>
                    <a:gd name="connsiteY6" fmla="*/ 206375 h 441630"/>
                    <a:gd name="connsiteX7" fmla="*/ 434975 w 481778"/>
                    <a:gd name="connsiteY7" fmla="*/ 114300 h 441630"/>
                    <a:gd name="connsiteX8" fmla="*/ 447675 w 481778"/>
                    <a:gd name="connsiteY8" fmla="*/ 63500 h 441630"/>
                    <a:gd name="connsiteX9" fmla="*/ 454025 w 481778"/>
                    <a:gd name="connsiteY9" fmla="*/ 31750 h 441630"/>
                    <a:gd name="connsiteX10" fmla="*/ 460375 w 481778"/>
                    <a:gd name="connsiteY10" fmla="*/ 0 h 441630"/>
                    <a:gd name="connsiteX11" fmla="*/ 460375 w 481778"/>
                    <a:gd name="connsiteY11" fmla="*/ 307975 h 441630"/>
                    <a:gd name="connsiteX12" fmla="*/ 174625 w 481778"/>
                    <a:gd name="connsiteY12" fmla="*/ 434975 h 441630"/>
                    <a:gd name="connsiteX13" fmla="*/ 146050 w 481778"/>
                    <a:gd name="connsiteY13" fmla="*/ 422275 h 441630"/>
                    <a:gd name="connsiteX14" fmla="*/ 127000 w 481778"/>
                    <a:gd name="connsiteY14" fmla="*/ 415925 h 441630"/>
                    <a:gd name="connsiteX15" fmla="*/ 117475 w 481778"/>
                    <a:gd name="connsiteY15" fmla="*/ 412750 h 441630"/>
                    <a:gd name="connsiteX16" fmla="*/ 104775 w 481778"/>
                    <a:gd name="connsiteY16" fmla="*/ 409575 h 441630"/>
                    <a:gd name="connsiteX0" fmla="*/ 0 w 481778"/>
                    <a:gd name="connsiteY0" fmla="*/ 292100 h 441630"/>
                    <a:gd name="connsiteX1" fmla="*/ 0 w 481778"/>
                    <a:gd name="connsiteY1" fmla="*/ 292100 h 441630"/>
                    <a:gd name="connsiteX2" fmla="*/ 177800 w 481778"/>
                    <a:gd name="connsiteY2" fmla="*/ 288925 h 441630"/>
                    <a:gd name="connsiteX3" fmla="*/ 254000 w 481778"/>
                    <a:gd name="connsiteY3" fmla="*/ 276225 h 441630"/>
                    <a:gd name="connsiteX4" fmla="*/ 323850 w 481778"/>
                    <a:gd name="connsiteY4" fmla="*/ 263525 h 441630"/>
                    <a:gd name="connsiteX5" fmla="*/ 384175 w 481778"/>
                    <a:gd name="connsiteY5" fmla="*/ 234950 h 441630"/>
                    <a:gd name="connsiteX6" fmla="*/ 403225 w 481778"/>
                    <a:gd name="connsiteY6" fmla="*/ 206375 h 441630"/>
                    <a:gd name="connsiteX7" fmla="*/ 434975 w 481778"/>
                    <a:gd name="connsiteY7" fmla="*/ 114300 h 441630"/>
                    <a:gd name="connsiteX8" fmla="*/ 447675 w 481778"/>
                    <a:gd name="connsiteY8" fmla="*/ 63500 h 441630"/>
                    <a:gd name="connsiteX9" fmla="*/ 454025 w 481778"/>
                    <a:gd name="connsiteY9" fmla="*/ 31750 h 441630"/>
                    <a:gd name="connsiteX10" fmla="*/ 460375 w 481778"/>
                    <a:gd name="connsiteY10" fmla="*/ 0 h 441630"/>
                    <a:gd name="connsiteX11" fmla="*/ 460375 w 481778"/>
                    <a:gd name="connsiteY11" fmla="*/ 307975 h 441630"/>
                    <a:gd name="connsiteX12" fmla="*/ 174625 w 481778"/>
                    <a:gd name="connsiteY12" fmla="*/ 434975 h 441630"/>
                    <a:gd name="connsiteX13" fmla="*/ 146050 w 481778"/>
                    <a:gd name="connsiteY13" fmla="*/ 422275 h 441630"/>
                    <a:gd name="connsiteX14" fmla="*/ 127000 w 481778"/>
                    <a:gd name="connsiteY14" fmla="*/ 415925 h 441630"/>
                    <a:gd name="connsiteX15" fmla="*/ 117475 w 481778"/>
                    <a:gd name="connsiteY15" fmla="*/ 412750 h 441630"/>
                    <a:gd name="connsiteX0" fmla="*/ 0 w 481778"/>
                    <a:gd name="connsiteY0" fmla="*/ 292100 h 441630"/>
                    <a:gd name="connsiteX1" fmla="*/ 0 w 481778"/>
                    <a:gd name="connsiteY1" fmla="*/ 292100 h 441630"/>
                    <a:gd name="connsiteX2" fmla="*/ 177800 w 481778"/>
                    <a:gd name="connsiteY2" fmla="*/ 288925 h 441630"/>
                    <a:gd name="connsiteX3" fmla="*/ 254000 w 481778"/>
                    <a:gd name="connsiteY3" fmla="*/ 276225 h 441630"/>
                    <a:gd name="connsiteX4" fmla="*/ 323850 w 481778"/>
                    <a:gd name="connsiteY4" fmla="*/ 263525 h 441630"/>
                    <a:gd name="connsiteX5" fmla="*/ 384175 w 481778"/>
                    <a:gd name="connsiteY5" fmla="*/ 234950 h 441630"/>
                    <a:gd name="connsiteX6" fmla="*/ 403225 w 481778"/>
                    <a:gd name="connsiteY6" fmla="*/ 206375 h 441630"/>
                    <a:gd name="connsiteX7" fmla="*/ 434975 w 481778"/>
                    <a:gd name="connsiteY7" fmla="*/ 114300 h 441630"/>
                    <a:gd name="connsiteX8" fmla="*/ 447675 w 481778"/>
                    <a:gd name="connsiteY8" fmla="*/ 63500 h 441630"/>
                    <a:gd name="connsiteX9" fmla="*/ 454025 w 481778"/>
                    <a:gd name="connsiteY9" fmla="*/ 31750 h 441630"/>
                    <a:gd name="connsiteX10" fmla="*/ 460375 w 481778"/>
                    <a:gd name="connsiteY10" fmla="*/ 0 h 441630"/>
                    <a:gd name="connsiteX11" fmla="*/ 460375 w 481778"/>
                    <a:gd name="connsiteY11" fmla="*/ 307975 h 441630"/>
                    <a:gd name="connsiteX12" fmla="*/ 174625 w 481778"/>
                    <a:gd name="connsiteY12" fmla="*/ 434975 h 441630"/>
                    <a:gd name="connsiteX13" fmla="*/ 146050 w 481778"/>
                    <a:gd name="connsiteY13" fmla="*/ 422275 h 441630"/>
                    <a:gd name="connsiteX14" fmla="*/ 127000 w 481778"/>
                    <a:gd name="connsiteY14" fmla="*/ 415925 h 441630"/>
                    <a:gd name="connsiteX0" fmla="*/ 0 w 481778"/>
                    <a:gd name="connsiteY0" fmla="*/ 292100 h 441630"/>
                    <a:gd name="connsiteX1" fmla="*/ 0 w 481778"/>
                    <a:gd name="connsiteY1" fmla="*/ 292100 h 441630"/>
                    <a:gd name="connsiteX2" fmla="*/ 177800 w 481778"/>
                    <a:gd name="connsiteY2" fmla="*/ 288925 h 441630"/>
                    <a:gd name="connsiteX3" fmla="*/ 254000 w 481778"/>
                    <a:gd name="connsiteY3" fmla="*/ 276225 h 441630"/>
                    <a:gd name="connsiteX4" fmla="*/ 323850 w 481778"/>
                    <a:gd name="connsiteY4" fmla="*/ 263525 h 441630"/>
                    <a:gd name="connsiteX5" fmla="*/ 384175 w 481778"/>
                    <a:gd name="connsiteY5" fmla="*/ 234950 h 441630"/>
                    <a:gd name="connsiteX6" fmla="*/ 403225 w 481778"/>
                    <a:gd name="connsiteY6" fmla="*/ 206375 h 441630"/>
                    <a:gd name="connsiteX7" fmla="*/ 434975 w 481778"/>
                    <a:gd name="connsiteY7" fmla="*/ 114300 h 441630"/>
                    <a:gd name="connsiteX8" fmla="*/ 447675 w 481778"/>
                    <a:gd name="connsiteY8" fmla="*/ 63500 h 441630"/>
                    <a:gd name="connsiteX9" fmla="*/ 454025 w 481778"/>
                    <a:gd name="connsiteY9" fmla="*/ 31750 h 441630"/>
                    <a:gd name="connsiteX10" fmla="*/ 460375 w 481778"/>
                    <a:gd name="connsiteY10" fmla="*/ 0 h 441630"/>
                    <a:gd name="connsiteX11" fmla="*/ 460375 w 481778"/>
                    <a:gd name="connsiteY11" fmla="*/ 307975 h 441630"/>
                    <a:gd name="connsiteX12" fmla="*/ 174625 w 481778"/>
                    <a:gd name="connsiteY12" fmla="*/ 434975 h 441630"/>
                    <a:gd name="connsiteX13" fmla="*/ 146050 w 481778"/>
                    <a:gd name="connsiteY13" fmla="*/ 422275 h 441630"/>
                    <a:gd name="connsiteX0" fmla="*/ 0 w 481778"/>
                    <a:gd name="connsiteY0" fmla="*/ 292100 h 434975"/>
                    <a:gd name="connsiteX1" fmla="*/ 0 w 481778"/>
                    <a:gd name="connsiteY1" fmla="*/ 292100 h 434975"/>
                    <a:gd name="connsiteX2" fmla="*/ 177800 w 481778"/>
                    <a:gd name="connsiteY2" fmla="*/ 288925 h 434975"/>
                    <a:gd name="connsiteX3" fmla="*/ 254000 w 481778"/>
                    <a:gd name="connsiteY3" fmla="*/ 276225 h 434975"/>
                    <a:gd name="connsiteX4" fmla="*/ 323850 w 481778"/>
                    <a:gd name="connsiteY4" fmla="*/ 263525 h 434975"/>
                    <a:gd name="connsiteX5" fmla="*/ 384175 w 481778"/>
                    <a:gd name="connsiteY5" fmla="*/ 234950 h 434975"/>
                    <a:gd name="connsiteX6" fmla="*/ 403225 w 481778"/>
                    <a:gd name="connsiteY6" fmla="*/ 206375 h 434975"/>
                    <a:gd name="connsiteX7" fmla="*/ 434975 w 481778"/>
                    <a:gd name="connsiteY7" fmla="*/ 114300 h 434975"/>
                    <a:gd name="connsiteX8" fmla="*/ 447675 w 481778"/>
                    <a:gd name="connsiteY8" fmla="*/ 63500 h 434975"/>
                    <a:gd name="connsiteX9" fmla="*/ 454025 w 481778"/>
                    <a:gd name="connsiteY9" fmla="*/ 31750 h 434975"/>
                    <a:gd name="connsiteX10" fmla="*/ 460375 w 481778"/>
                    <a:gd name="connsiteY10" fmla="*/ 0 h 434975"/>
                    <a:gd name="connsiteX11" fmla="*/ 460375 w 481778"/>
                    <a:gd name="connsiteY11" fmla="*/ 307975 h 434975"/>
                    <a:gd name="connsiteX12" fmla="*/ 174625 w 481778"/>
                    <a:gd name="connsiteY12" fmla="*/ 434975 h 434975"/>
                    <a:gd name="connsiteX0" fmla="*/ 0 w 481778"/>
                    <a:gd name="connsiteY0" fmla="*/ 303003 h 445878"/>
                    <a:gd name="connsiteX1" fmla="*/ 0 w 481778"/>
                    <a:gd name="connsiteY1" fmla="*/ 303003 h 445878"/>
                    <a:gd name="connsiteX2" fmla="*/ 177800 w 481778"/>
                    <a:gd name="connsiteY2" fmla="*/ 299828 h 445878"/>
                    <a:gd name="connsiteX3" fmla="*/ 254000 w 481778"/>
                    <a:gd name="connsiteY3" fmla="*/ 287128 h 445878"/>
                    <a:gd name="connsiteX4" fmla="*/ 323850 w 481778"/>
                    <a:gd name="connsiteY4" fmla="*/ 274428 h 445878"/>
                    <a:gd name="connsiteX5" fmla="*/ 384175 w 481778"/>
                    <a:gd name="connsiteY5" fmla="*/ 245853 h 445878"/>
                    <a:gd name="connsiteX6" fmla="*/ 403225 w 481778"/>
                    <a:gd name="connsiteY6" fmla="*/ 217278 h 445878"/>
                    <a:gd name="connsiteX7" fmla="*/ 434975 w 481778"/>
                    <a:gd name="connsiteY7" fmla="*/ 125203 h 445878"/>
                    <a:gd name="connsiteX8" fmla="*/ 447675 w 481778"/>
                    <a:gd name="connsiteY8" fmla="*/ 74403 h 445878"/>
                    <a:gd name="connsiteX9" fmla="*/ 460375 w 481778"/>
                    <a:gd name="connsiteY9" fmla="*/ 10903 h 445878"/>
                    <a:gd name="connsiteX10" fmla="*/ 460375 w 481778"/>
                    <a:gd name="connsiteY10" fmla="*/ 318878 h 445878"/>
                    <a:gd name="connsiteX11" fmla="*/ 174625 w 481778"/>
                    <a:gd name="connsiteY11" fmla="*/ 445878 h 445878"/>
                    <a:gd name="connsiteX0" fmla="*/ 0 w 481778"/>
                    <a:gd name="connsiteY0" fmla="*/ 297868 h 440743"/>
                    <a:gd name="connsiteX1" fmla="*/ 0 w 481778"/>
                    <a:gd name="connsiteY1" fmla="*/ 297868 h 440743"/>
                    <a:gd name="connsiteX2" fmla="*/ 177800 w 481778"/>
                    <a:gd name="connsiteY2" fmla="*/ 294693 h 440743"/>
                    <a:gd name="connsiteX3" fmla="*/ 254000 w 481778"/>
                    <a:gd name="connsiteY3" fmla="*/ 281993 h 440743"/>
                    <a:gd name="connsiteX4" fmla="*/ 323850 w 481778"/>
                    <a:gd name="connsiteY4" fmla="*/ 269293 h 440743"/>
                    <a:gd name="connsiteX5" fmla="*/ 384175 w 481778"/>
                    <a:gd name="connsiteY5" fmla="*/ 240718 h 440743"/>
                    <a:gd name="connsiteX6" fmla="*/ 403225 w 481778"/>
                    <a:gd name="connsiteY6" fmla="*/ 212143 h 440743"/>
                    <a:gd name="connsiteX7" fmla="*/ 434975 w 481778"/>
                    <a:gd name="connsiteY7" fmla="*/ 120068 h 440743"/>
                    <a:gd name="connsiteX8" fmla="*/ 460375 w 481778"/>
                    <a:gd name="connsiteY8" fmla="*/ 5768 h 440743"/>
                    <a:gd name="connsiteX9" fmla="*/ 460375 w 481778"/>
                    <a:gd name="connsiteY9" fmla="*/ 313743 h 440743"/>
                    <a:gd name="connsiteX10" fmla="*/ 174625 w 481778"/>
                    <a:gd name="connsiteY10" fmla="*/ 440743 h 440743"/>
                    <a:gd name="connsiteX0" fmla="*/ 0 w 481778"/>
                    <a:gd name="connsiteY0" fmla="*/ 293197 h 436072"/>
                    <a:gd name="connsiteX1" fmla="*/ 0 w 481778"/>
                    <a:gd name="connsiteY1" fmla="*/ 293197 h 436072"/>
                    <a:gd name="connsiteX2" fmla="*/ 177800 w 481778"/>
                    <a:gd name="connsiteY2" fmla="*/ 290022 h 436072"/>
                    <a:gd name="connsiteX3" fmla="*/ 254000 w 481778"/>
                    <a:gd name="connsiteY3" fmla="*/ 277322 h 436072"/>
                    <a:gd name="connsiteX4" fmla="*/ 323850 w 481778"/>
                    <a:gd name="connsiteY4" fmla="*/ 264622 h 436072"/>
                    <a:gd name="connsiteX5" fmla="*/ 384175 w 481778"/>
                    <a:gd name="connsiteY5" fmla="*/ 236047 h 436072"/>
                    <a:gd name="connsiteX6" fmla="*/ 403225 w 481778"/>
                    <a:gd name="connsiteY6" fmla="*/ 207472 h 436072"/>
                    <a:gd name="connsiteX7" fmla="*/ 460375 w 481778"/>
                    <a:gd name="connsiteY7" fmla="*/ 1097 h 436072"/>
                    <a:gd name="connsiteX8" fmla="*/ 460375 w 481778"/>
                    <a:gd name="connsiteY8" fmla="*/ 309072 h 436072"/>
                    <a:gd name="connsiteX9" fmla="*/ 174625 w 481778"/>
                    <a:gd name="connsiteY9" fmla="*/ 436072 h 436072"/>
                    <a:gd name="connsiteX0" fmla="*/ 0 w 481778"/>
                    <a:gd name="connsiteY0" fmla="*/ 293223 h 436098"/>
                    <a:gd name="connsiteX1" fmla="*/ 0 w 481778"/>
                    <a:gd name="connsiteY1" fmla="*/ 293223 h 436098"/>
                    <a:gd name="connsiteX2" fmla="*/ 177800 w 481778"/>
                    <a:gd name="connsiteY2" fmla="*/ 290048 h 436098"/>
                    <a:gd name="connsiteX3" fmla="*/ 254000 w 481778"/>
                    <a:gd name="connsiteY3" fmla="*/ 277348 h 436098"/>
                    <a:gd name="connsiteX4" fmla="*/ 323850 w 481778"/>
                    <a:gd name="connsiteY4" fmla="*/ 264648 h 436098"/>
                    <a:gd name="connsiteX5" fmla="*/ 403225 w 481778"/>
                    <a:gd name="connsiteY5" fmla="*/ 207498 h 436098"/>
                    <a:gd name="connsiteX6" fmla="*/ 460375 w 481778"/>
                    <a:gd name="connsiteY6" fmla="*/ 1123 h 436098"/>
                    <a:gd name="connsiteX7" fmla="*/ 460375 w 481778"/>
                    <a:gd name="connsiteY7" fmla="*/ 309098 h 436098"/>
                    <a:gd name="connsiteX8" fmla="*/ 174625 w 481778"/>
                    <a:gd name="connsiteY8" fmla="*/ 436098 h 436098"/>
                    <a:gd name="connsiteX0" fmla="*/ 0 w 481778"/>
                    <a:gd name="connsiteY0" fmla="*/ 293235 h 436110"/>
                    <a:gd name="connsiteX1" fmla="*/ 0 w 481778"/>
                    <a:gd name="connsiteY1" fmla="*/ 293235 h 436110"/>
                    <a:gd name="connsiteX2" fmla="*/ 177800 w 481778"/>
                    <a:gd name="connsiteY2" fmla="*/ 290060 h 436110"/>
                    <a:gd name="connsiteX3" fmla="*/ 254000 w 481778"/>
                    <a:gd name="connsiteY3" fmla="*/ 277360 h 436110"/>
                    <a:gd name="connsiteX4" fmla="*/ 403225 w 481778"/>
                    <a:gd name="connsiteY4" fmla="*/ 207510 h 436110"/>
                    <a:gd name="connsiteX5" fmla="*/ 460375 w 481778"/>
                    <a:gd name="connsiteY5" fmla="*/ 1135 h 436110"/>
                    <a:gd name="connsiteX6" fmla="*/ 460375 w 481778"/>
                    <a:gd name="connsiteY6" fmla="*/ 309110 h 436110"/>
                    <a:gd name="connsiteX7" fmla="*/ 174625 w 481778"/>
                    <a:gd name="connsiteY7" fmla="*/ 436110 h 436110"/>
                    <a:gd name="connsiteX0" fmla="*/ 0 w 481778"/>
                    <a:gd name="connsiteY0" fmla="*/ 293248 h 436123"/>
                    <a:gd name="connsiteX1" fmla="*/ 0 w 481778"/>
                    <a:gd name="connsiteY1" fmla="*/ 293248 h 436123"/>
                    <a:gd name="connsiteX2" fmla="*/ 177800 w 481778"/>
                    <a:gd name="connsiteY2" fmla="*/ 290073 h 436123"/>
                    <a:gd name="connsiteX3" fmla="*/ 403225 w 481778"/>
                    <a:gd name="connsiteY3" fmla="*/ 207523 h 436123"/>
                    <a:gd name="connsiteX4" fmla="*/ 460375 w 481778"/>
                    <a:gd name="connsiteY4" fmla="*/ 1148 h 436123"/>
                    <a:gd name="connsiteX5" fmla="*/ 460375 w 481778"/>
                    <a:gd name="connsiteY5" fmla="*/ 309123 h 436123"/>
                    <a:gd name="connsiteX6" fmla="*/ 174625 w 481778"/>
                    <a:gd name="connsiteY6" fmla="*/ 436123 h 436123"/>
                    <a:gd name="connsiteX0" fmla="*/ 0 w 481778"/>
                    <a:gd name="connsiteY0" fmla="*/ 293251 h 436126"/>
                    <a:gd name="connsiteX1" fmla="*/ 0 w 481778"/>
                    <a:gd name="connsiteY1" fmla="*/ 293251 h 436126"/>
                    <a:gd name="connsiteX2" fmla="*/ 403225 w 481778"/>
                    <a:gd name="connsiteY2" fmla="*/ 207526 h 436126"/>
                    <a:gd name="connsiteX3" fmla="*/ 460375 w 481778"/>
                    <a:gd name="connsiteY3" fmla="*/ 1151 h 436126"/>
                    <a:gd name="connsiteX4" fmla="*/ 460375 w 481778"/>
                    <a:gd name="connsiteY4" fmla="*/ 309126 h 436126"/>
                    <a:gd name="connsiteX5" fmla="*/ 174625 w 481778"/>
                    <a:gd name="connsiteY5" fmla="*/ 436126 h 436126"/>
                    <a:gd name="connsiteX0" fmla="*/ 0 w 538755"/>
                    <a:gd name="connsiteY0" fmla="*/ 298862 h 441737"/>
                    <a:gd name="connsiteX1" fmla="*/ 0 w 538755"/>
                    <a:gd name="connsiteY1" fmla="*/ 298862 h 441737"/>
                    <a:gd name="connsiteX2" fmla="*/ 403225 w 538755"/>
                    <a:gd name="connsiteY2" fmla="*/ 213137 h 441737"/>
                    <a:gd name="connsiteX3" fmla="*/ 538713 w 538755"/>
                    <a:gd name="connsiteY3" fmla="*/ 1124 h 441737"/>
                    <a:gd name="connsiteX4" fmla="*/ 460375 w 538755"/>
                    <a:gd name="connsiteY4" fmla="*/ 314737 h 441737"/>
                    <a:gd name="connsiteX5" fmla="*/ 174625 w 538755"/>
                    <a:gd name="connsiteY5" fmla="*/ 441737 h 441737"/>
                    <a:gd name="connsiteX0" fmla="*/ 0 w 538755"/>
                    <a:gd name="connsiteY0" fmla="*/ 298862 h 441737"/>
                    <a:gd name="connsiteX1" fmla="*/ 0 w 538755"/>
                    <a:gd name="connsiteY1" fmla="*/ 298862 h 441737"/>
                    <a:gd name="connsiteX2" fmla="*/ 403225 w 538755"/>
                    <a:gd name="connsiteY2" fmla="*/ 213137 h 441737"/>
                    <a:gd name="connsiteX3" fmla="*/ 538713 w 538755"/>
                    <a:gd name="connsiteY3" fmla="*/ 1124 h 441737"/>
                    <a:gd name="connsiteX4" fmla="*/ 460375 w 538755"/>
                    <a:gd name="connsiteY4" fmla="*/ 314737 h 441737"/>
                    <a:gd name="connsiteX5" fmla="*/ 174625 w 538755"/>
                    <a:gd name="connsiteY5" fmla="*/ 441737 h 441737"/>
                    <a:gd name="connsiteX6" fmla="*/ 0 w 538755"/>
                    <a:gd name="connsiteY6" fmla="*/ 298862 h 441737"/>
                    <a:gd name="connsiteX0" fmla="*/ 0 w 538755"/>
                    <a:gd name="connsiteY0" fmla="*/ 298862 h 444049"/>
                    <a:gd name="connsiteX1" fmla="*/ 0 w 538755"/>
                    <a:gd name="connsiteY1" fmla="*/ 298862 h 444049"/>
                    <a:gd name="connsiteX2" fmla="*/ 403225 w 538755"/>
                    <a:gd name="connsiteY2" fmla="*/ 213137 h 444049"/>
                    <a:gd name="connsiteX3" fmla="*/ 538713 w 538755"/>
                    <a:gd name="connsiteY3" fmla="*/ 1124 h 444049"/>
                    <a:gd name="connsiteX4" fmla="*/ 460375 w 538755"/>
                    <a:gd name="connsiteY4" fmla="*/ 314737 h 444049"/>
                    <a:gd name="connsiteX5" fmla="*/ 174625 w 538755"/>
                    <a:gd name="connsiteY5" fmla="*/ 441737 h 444049"/>
                    <a:gd name="connsiteX6" fmla="*/ 0 w 538755"/>
                    <a:gd name="connsiteY6" fmla="*/ 298862 h 4440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8755" h="444049">
                      <a:moveTo>
                        <a:pt x="0" y="298862"/>
                      </a:moveTo>
                      <a:lnTo>
                        <a:pt x="0" y="298862"/>
                      </a:lnTo>
                      <a:cubicBezTo>
                        <a:pt x="67204" y="284575"/>
                        <a:pt x="313440" y="262760"/>
                        <a:pt x="403225" y="213137"/>
                      </a:cubicBezTo>
                      <a:cubicBezTo>
                        <a:pt x="493010" y="163514"/>
                        <a:pt x="529188" y="-15809"/>
                        <a:pt x="538713" y="1124"/>
                      </a:cubicBezTo>
                      <a:cubicBezTo>
                        <a:pt x="539771" y="47161"/>
                        <a:pt x="521056" y="241302"/>
                        <a:pt x="460375" y="314737"/>
                      </a:cubicBezTo>
                      <a:cubicBezTo>
                        <a:pt x="399694" y="388172"/>
                        <a:pt x="229515" y="432014"/>
                        <a:pt x="174625" y="441737"/>
                      </a:cubicBezTo>
                      <a:cubicBezTo>
                        <a:pt x="61580" y="461762"/>
                        <a:pt x="58208" y="346487"/>
                        <a:pt x="0" y="29886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86" name="Rectangle 1385"/>
              <p:cNvSpPr/>
              <p:nvPr/>
            </p:nvSpPr>
            <p:spPr>
              <a:xfrm>
                <a:off x="6052047" y="2466675"/>
                <a:ext cx="434765" cy="30296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44" name="Group 1543"/>
              <p:cNvGrpSpPr/>
              <p:nvPr/>
            </p:nvGrpSpPr>
            <p:grpSpPr>
              <a:xfrm>
                <a:off x="6165724" y="2256469"/>
                <a:ext cx="207410" cy="210206"/>
                <a:chOff x="6165724" y="2256469"/>
                <a:chExt cx="207410" cy="210206"/>
              </a:xfrm>
            </p:grpSpPr>
            <p:sp>
              <p:nvSpPr>
                <p:cNvPr id="1388" name="Chord 1387"/>
                <p:cNvSpPr/>
                <p:nvPr/>
              </p:nvSpPr>
              <p:spPr>
                <a:xfrm rot="18646141">
                  <a:off x="6164326" y="2257867"/>
                  <a:ext cx="210206" cy="207410"/>
                </a:xfrm>
                <a:prstGeom prst="chord">
                  <a:avLst>
                    <a:gd name="adj1" fmla="val 21522466"/>
                    <a:gd name="adj2" fmla="val 16982415"/>
                  </a:avLst>
                </a:prstGeom>
                <a:solidFill>
                  <a:schemeClr val="accent4">
                    <a:alpha val="2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389" name="Group 1388"/>
                <p:cNvGrpSpPr/>
                <p:nvPr/>
              </p:nvGrpSpPr>
              <p:grpSpPr>
                <a:xfrm rot="2667229">
                  <a:off x="6216374" y="2308964"/>
                  <a:ext cx="112947" cy="112105"/>
                  <a:chOff x="1194241" y="4607184"/>
                  <a:chExt cx="1541553" cy="1530050"/>
                </a:xfrm>
                <a:solidFill>
                  <a:schemeClr val="accent4">
                    <a:alpha val="45000"/>
                  </a:schemeClr>
                </a:solidFill>
              </p:grpSpPr>
              <p:sp>
                <p:nvSpPr>
                  <p:cNvPr id="1390" name="Teardrop 1389"/>
                  <p:cNvSpPr/>
                  <p:nvPr/>
                </p:nvSpPr>
                <p:spPr>
                  <a:xfrm>
                    <a:off x="1194241" y="5217858"/>
                    <a:ext cx="919376" cy="919376"/>
                  </a:xfrm>
                  <a:prstGeom prst="teardrop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91" name="Right Triangle 1390"/>
                  <p:cNvSpPr/>
                  <p:nvPr/>
                </p:nvSpPr>
                <p:spPr>
                  <a:xfrm>
                    <a:off x="2053429" y="4607184"/>
                    <a:ext cx="682365" cy="682365"/>
                  </a:xfrm>
                  <a:prstGeom prst="rt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grpSp>
        <p:nvGrpSpPr>
          <p:cNvPr id="1219" name="Group 1218"/>
          <p:cNvGrpSpPr/>
          <p:nvPr/>
        </p:nvGrpSpPr>
        <p:grpSpPr>
          <a:xfrm>
            <a:off x="7030191" y="1769957"/>
            <a:ext cx="1824124" cy="988220"/>
            <a:chOff x="-847137" y="5847131"/>
            <a:chExt cx="4496702" cy="2436091"/>
          </a:xfrm>
        </p:grpSpPr>
        <p:sp>
          <p:nvSpPr>
            <p:cNvPr id="1339" name="Rectangle 1338"/>
            <p:cNvSpPr/>
            <p:nvPr/>
          </p:nvSpPr>
          <p:spPr>
            <a:xfrm>
              <a:off x="-847137" y="5847131"/>
              <a:ext cx="4496702" cy="243609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 cmpd="sng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40" name="Group 1339"/>
            <p:cNvGrpSpPr/>
            <p:nvPr/>
          </p:nvGrpSpPr>
          <p:grpSpPr>
            <a:xfrm>
              <a:off x="-605342" y="5959993"/>
              <a:ext cx="987092" cy="2293072"/>
              <a:chOff x="2249838" y="1898254"/>
              <a:chExt cx="987092" cy="2087036"/>
            </a:xfrm>
            <a:solidFill>
              <a:schemeClr val="accent1"/>
            </a:solidFill>
          </p:grpSpPr>
          <p:sp>
            <p:nvSpPr>
              <p:cNvPr id="1368" name="Oval 1367"/>
              <p:cNvSpPr/>
              <p:nvPr/>
            </p:nvSpPr>
            <p:spPr>
              <a:xfrm>
                <a:off x="2549436" y="1898254"/>
                <a:ext cx="409658" cy="418436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9" name="Rounded Rectangle 1368"/>
              <p:cNvSpPr/>
              <p:nvPr/>
            </p:nvSpPr>
            <p:spPr>
              <a:xfrm>
                <a:off x="2466787" y="2291414"/>
                <a:ext cx="574956" cy="881077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0" name="Rounded Rectangle 1369"/>
              <p:cNvSpPr/>
              <p:nvPr/>
            </p:nvSpPr>
            <p:spPr>
              <a:xfrm>
                <a:off x="2467508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1" name="Rounded Rectangle 1370"/>
              <p:cNvSpPr/>
              <p:nvPr/>
            </p:nvSpPr>
            <p:spPr>
              <a:xfrm>
                <a:off x="2776423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2" name="Rounded Rectangle 1371"/>
              <p:cNvSpPr/>
              <p:nvPr/>
            </p:nvSpPr>
            <p:spPr>
              <a:xfrm rot="911694">
                <a:off x="2399196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3" name="Rounded Rectangle 1372"/>
              <p:cNvSpPr/>
              <p:nvPr/>
            </p:nvSpPr>
            <p:spPr>
              <a:xfrm rot="20688306" flipH="1">
                <a:off x="2951379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4" name="Rounded Rectangle 1373"/>
              <p:cNvSpPr/>
              <p:nvPr/>
            </p:nvSpPr>
            <p:spPr>
              <a:xfrm rot="9574993">
                <a:off x="2249838" y="2493118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5" name="Rounded Rectangle 1374"/>
              <p:cNvSpPr/>
              <p:nvPr/>
            </p:nvSpPr>
            <p:spPr>
              <a:xfrm rot="9617353">
                <a:off x="3078975" y="2800129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41" name="Group 1340"/>
            <p:cNvGrpSpPr/>
            <p:nvPr/>
          </p:nvGrpSpPr>
          <p:grpSpPr>
            <a:xfrm>
              <a:off x="423446" y="5959993"/>
              <a:ext cx="987092" cy="2293072"/>
              <a:chOff x="2249838" y="1898254"/>
              <a:chExt cx="987092" cy="2087036"/>
            </a:xfrm>
            <a:solidFill>
              <a:schemeClr val="accent1"/>
            </a:solidFill>
          </p:grpSpPr>
          <p:sp>
            <p:nvSpPr>
              <p:cNvPr id="1360" name="Oval 1359"/>
              <p:cNvSpPr/>
              <p:nvPr/>
            </p:nvSpPr>
            <p:spPr>
              <a:xfrm>
                <a:off x="2549436" y="1898254"/>
                <a:ext cx="409658" cy="418436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1" name="Rounded Rectangle 1360"/>
              <p:cNvSpPr/>
              <p:nvPr/>
            </p:nvSpPr>
            <p:spPr>
              <a:xfrm>
                <a:off x="2466787" y="2291414"/>
                <a:ext cx="574956" cy="881077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2" name="Rounded Rectangle 1361"/>
              <p:cNvSpPr/>
              <p:nvPr/>
            </p:nvSpPr>
            <p:spPr>
              <a:xfrm>
                <a:off x="2467508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3" name="Rounded Rectangle 1362"/>
              <p:cNvSpPr/>
              <p:nvPr/>
            </p:nvSpPr>
            <p:spPr>
              <a:xfrm>
                <a:off x="2776423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4" name="Rounded Rectangle 1363"/>
              <p:cNvSpPr/>
              <p:nvPr/>
            </p:nvSpPr>
            <p:spPr>
              <a:xfrm rot="911694">
                <a:off x="2399196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5" name="Rounded Rectangle 1364"/>
              <p:cNvSpPr/>
              <p:nvPr/>
            </p:nvSpPr>
            <p:spPr>
              <a:xfrm rot="20688306" flipH="1">
                <a:off x="2951379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6" name="Rounded Rectangle 1365"/>
              <p:cNvSpPr/>
              <p:nvPr/>
            </p:nvSpPr>
            <p:spPr>
              <a:xfrm rot="9574993">
                <a:off x="2249838" y="2493118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7" name="Rounded Rectangle 1366"/>
              <p:cNvSpPr/>
              <p:nvPr/>
            </p:nvSpPr>
            <p:spPr>
              <a:xfrm rot="9617353">
                <a:off x="3078975" y="2800129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42" name="Group 1341"/>
            <p:cNvGrpSpPr/>
            <p:nvPr/>
          </p:nvGrpSpPr>
          <p:grpSpPr>
            <a:xfrm>
              <a:off x="2481021" y="5959993"/>
              <a:ext cx="987092" cy="2293072"/>
              <a:chOff x="2249838" y="1898254"/>
              <a:chExt cx="987092" cy="2087036"/>
            </a:xfrm>
            <a:solidFill>
              <a:schemeClr val="accent1"/>
            </a:solidFill>
          </p:grpSpPr>
          <p:sp>
            <p:nvSpPr>
              <p:cNvPr id="1352" name="Oval 1351"/>
              <p:cNvSpPr/>
              <p:nvPr/>
            </p:nvSpPr>
            <p:spPr>
              <a:xfrm>
                <a:off x="2549436" y="1898254"/>
                <a:ext cx="409658" cy="418436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3" name="Rounded Rectangle 1352"/>
              <p:cNvSpPr/>
              <p:nvPr/>
            </p:nvSpPr>
            <p:spPr>
              <a:xfrm>
                <a:off x="2466787" y="2291414"/>
                <a:ext cx="574956" cy="881077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4" name="Rounded Rectangle 1353"/>
              <p:cNvSpPr/>
              <p:nvPr/>
            </p:nvSpPr>
            <p:spPr>
              <a:xfrm>
                <a:off x="2467508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5" name="Rounded Rectangle 1354"/>
              <p:cNvSpPr/>
              <p:nvPr/>
            </p:nvSpPr>
            <p:spPr>
              <a:xfrm>
                <a:off x="2776423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6" name="Rounded Rectangle 1355"/>
              <p:cNvSpPr/>
              <p:nvPr/>
            </p:nvSpPr>
            <p:spPr>
              <a:xfrm rot="911694">
                <a:off x="2399196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7" name="Rounded Rectangle 1356"/>
              <p:cNvSpPr/>
              <p:nvPr/>
            </p:nvSpPr>
            <p:spPr>
              <a:xfrm rot="20688306" flipH="1">
                <a:off x="2951379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8" name="Rounded Rectangle 1357"/>
              <p:cNvSpPr/>
              <p:nvPr/>
            </p:nvSpPr>
            <p:spPr>
              <a:xfrm rot="9574993">
                <a:off x="2249838" y="2493118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9" name="Rounded Rectangle 1358"/>
              <p:cNvSpPr/>
              <p:nvPr/>
            </p:nvSpPr>
            <p:spPr>
              <a:xfrm rot="9617353">
                <a:off x="3078975" y="2800129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43" name="Group 1342"/>
            <p:cNvGrpSpPr/>
            <p:nvPr/>
          </p:nvGrpSpPr>
          <p:grpSpPr>
            <a:xfrm>
              <a:off x="1452234" y="5959993"/>
              <a:ext cx="987092" cy="2293072"/>
              <a:chOff x="2249838" y="1898254"/>
              <a:chExt cx="987092" cy="2087036"/>
            </a:xfrm>
            <a:solidFill>
              <a:schemeClr val="accent1"/>
            </a:solidFill>
          </p:grpSpPr>
          <p:sp>
            <p:nvSpPr>
              <p:cNvPr id="1344" name="Oval 1343"/>
              <p:cNvSpPr/>
              <p:nvPr/>
            </p:nvSpPr>
            <p:spPr>
              <a:xfrm>
                <a:off x="2549436" y="1898254"/>
                <a:ext cx="409658" cy="418436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5" name="Rounded Rectangle 1344"/>
              <p:cNvSpPr/>
              <p:nvPr/>
            </p:nvSpPr>
            <p:spPr>
              <a:xfrm>
                <a:off x="2466787" y="2291414"/>
                <a:ext cx="574956" cy="881077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6" name="Rounded Rectangle 1345"/>
              <p:cNvSpPr/>
              <p:nvPr/>
            </p:nvSpPr>
            <p:spPr>
              <a:xfrm>
                <a:off x="2467508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7" name="Rounded Rectangle 1346"/>
              <p:cNvSpPr/>
              <p:nvPr/>
            </p:nvSpPr>
            <p:spPr>
              <a:xfrm>
                <a:off x="2776423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8" name="Rounded Rectangle 1347"/>
              <p:cNvSpPr/>
              <p:nvPr/>
            </p:nvSpPr>
            <p:spPr>
              <a:xfrm rot="911694">
                <a:off x="2399196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9" name="Rounded Rectangle 1348"/>
              <p:cNvSpPr/>
              <p:nvPr/>
            </p:nvSpPr>
            <p:spPr>
              <a:xfrm rot="20688306" flipH="1">
                <a:off x="2951379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0" name="Rounded Rectangle 1349"/>
              <p:cNvSpPr/>
              <p:nvPr/>
            </p:nvSpPr>
            <p:spPr>
              <a:xfrm rot="9574993">
                <a:off x="2249838" y="2493118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1" name="Rounded Rectangle 1350"/>
              <p:cNvSpPr/>
              <p:nvPr/>
            </p:nvSpPr>
            <p:spPr>
              <a:xfrm rot="9617353">
                <a:off x="3078975" y="2800129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20" name="Group 1219"/>
          <p:cNvGrpSpPr/>
          <p:nvPr/>
        </p:nvGrpSpPr>
        <p:grpSpPr>
          <a:xfrm>
            <a:off x="2466058" y="1776926"/>
            <a:ext cx="1824124" cy="988220"/>
            <a:chOff x="4698052" y="1072676"/>
            <a:chExt cx="4496702" cy="2436091"/>
          </a:xfrm>
        </p:grpSpPr>
        <p:sp>
          <p:nvSpPr>
            <p:cNvPr id="1304" name="Rectangle 1303"/>
            <p:cNvSpPr/>
            <p:nvPr/>
          </p:nvSpPr>
          <p:spPr>
            <a:xfrm>
              <a:off x="4698052" y="1072676"/>
              <a:ext cx="4496702" cy="24360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57150" cmpd="sng">
              <a:solidFill>
                <a:schemeClr val="accent3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05" name="Group 1304"/>
            <p:cNvGrpSpPr/>
            <p:nvPr/>
          </p:nvGrpSpPr>
          <p:grpSpPr>
            <a:xfrm>
              <a:off x="4841966" y="1208011"/>
              <a:ext cx="987092" cy="2293072"/>
              <a:chOff x="2249838" y="1898254"/>
              <a:chExt cx="987092" cy="2087036"/>
            </a:xfrm>
            <a:solidFill>
              <a:schemeClr val="accent3"/>
            </a:solidFill>
          </p:grpSpPr>
          <p:sp>
            <p:nvSpPr>
              <p:cNvPr id="1331" name="Oval 1330"/>
              <p:cNvSpPr/>
              <p:nvPr/>
            </p:nvSpPr>
            <p:spPr>
              <a:xfrm>
                <a:off x="2549436" y="1898254"/>
                <a:ext cx="409658" cy="418436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2" name="Rounded Rectangle 1331"/>
              <p:cNvSpPr/>
              <p:nvPr/>
            </p:nvSpPr>
            <p:spPr>
              <a:xfrm>
                <a:off x="2466787" y="2291414"/>
                <a:ext cx="574956" cy="881077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3" name="Rounded Rectangle 1332"/>
              <p:cNvSpPr/>
              <p:nvPr/>
            </p:nvSpPr>
            <p:spPr>
              <a:xfrm>
                <a:off x="2467508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4" name="Rounded Rectangle 1333"/>
              <p:cNvSpPr/>
              <p:nvPr/>
            </p:nvSpPr>
            <p:spPr>
              <a:xfrm>
                <a:off x="2776423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5" name="Rounded Rectangle 1334"/>
              <p:cNvSpPr/>
              <p:nvPr/>
            </p:nvSpPr>
            <p:spPr>
              <a:xfrm rot="911694">
                <a:off x="2399196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6" name="Rounded Rectangle 1335"/>
              <p:cNvSpPr/>
              <p:nvPr/>
            </p:nvSpPr>
            <p:spPr>
              <a:xfrm rot="20688306" flipH="1">
                <a:off x="2951379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7" name="Rounded Rectangle 1336"/>
              <p:cNvSpPr/>
              <p:nvPr/>
            </p:nvSpPr>
            <p:spPr>
              <a:xfrm rot="9574993">
                <a:off x="2249838" y="2493118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8" name="Rounded Rectangle 1337"/>
              <p:cNvSpPr/>
              <p:nvPr/>
            </p:nvSpPr>
            <p:spPr>
              <a:xfrm rot="9617353">
                <a:off x="3078975" y="2800129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06" name="Group 1305"/>
            <p:cNvGrpSpPr/>
            <p:nvPr/>
          </p:nvGrpSpPr>
          <p:grpSpPr>
            <a:xfrm>
              <a:off x="5899361" y="1198360"/>
              <a:ext cx="987092" cy="2293072"/>
              <a:chOff x="2249838" y="1898254"/>
              <a:chExt cx="987092" cy="2087036"/>
            </a:xfrm>
            <a:solidFill>
              <a:schemeClr val="accent3"/>
            </a:solidFill>
          </p:grpSpPr>
          <p:sp>
            <p:nvSpPr>
              <p:cNvPr id="1323" name="Oval 1322"/>
              <p:cNvSpPr/>
              <p:nvPr/>
            </p:nvSpPr>
            <p:spPr>
              <a:xfrm>
                <a:off x="2549436" y="1898254"/>
                <a:ext cx="409658" cy="418436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4" name="Rounded Rectangle 1323"/>
              <p:cNvSpPr/>
              <p:nvPr/>
            </p:nvSpPr>
            <p:spPr>
              <a:xfrm>
                <a:off x="2466787" y="2291414"/>
                <a:ext cx="574956" cy="881077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5" name="Rounded Rectangle 1324"/>
              <p:cNvSpPr/>
              <p:nvPr/>
            </p:nvSpPr>
            <p:spPr>
              <a:xfrm>
                <a:off x="2467508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6" name="Rounded Rectangle 1325"/>
              <p:cNvSpPr/>
              <p:nvPr/>
            </p:nvSpPr>
            <p:spPr>
              <a:xfrm>
                <a:off x="2776423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7" name="Rounded Rectangle 1326"/>
              <p:cNvSpPr/>
              <p:nvPr/>
            </p:nvSpPr>
            <p:spPr>
              <a:xfrm rot="911694">
                <a:off x="2399196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8" name="Rounded Rectangle 1327"/>
              <p:cNvSpPr/>
              <p:nvPr/>
            </p:nvSpPr>
            <p:spPr>
              <a:xfrm rot="20688306" flipH="1">
                <a:off x="2951379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9" name="Rounded Rectangle 1328"/>
              <p:cNvSpPr/>
              <p:nvPr/>
            </p:nvSpPr>
            <p:spPr>
              <a:xfrm rot="9574993">
                <a:off x="2249838" y="2493118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0" name="Rounded Rectangle 1329"/>
              <p:cNvSpPr/>
              <p:nvPr/>
            </p:nvSpPr>
            <p:spPr>
              <a:xfrm rot="9617353">
                <a:off x="3078975" y="2800129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07" name="Group 1306"/>
            <p:cNvGrpSpPr/>
            <p:nvPr/>
          </p:nvGrpSpPr>
          <p:grpSpPr>
            <a:xfrm>
              <a:off x="6970360" y="1193217"/>
              <a:ext cx="987092" cy="2293072"/>
              <a:chOff x="2249838" y="1898254"/>
              <a:chExt cx="987092" cy="2087036"/>
            </a:xfrm>
            <a:solidFill>
              <a:schemeClr val="accent3"/>
            </a:solidFill>
          </p:grpSpPr>
          <p:sp>
            <p:nvSpPr>
              <p:cNvPr id="1315" name="Oval 1314"/>
              <p:cNvSpPr/>
              <p:nvPr/>
            </p:nvSpPr>
            <p:spPr>
              <a:xfrm>
                <a:off x="2549436" y="1898254"/>
                <a:ext cx="409658" cy="418436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6" name="Rounded Rectangle 1315"/>
              <p:cNvSpPr/>
              <p:nvPr/>
            </p:nvSpPr>
            <p:spPr>
              <a:xfrm>
                <a:off x="2466787" y="2291414"/>
                <a:ext cx="574956" cy="881077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7" name="Rounded Rectangle 1316"/>
              <p:cNvSpPr/>
              <p:nvPr/>
            </p:nvSpPr>
            <p:spPr>
              <a:xfrm>
                <a:off x="2467508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8" name="Rounded Rectangle 1317"/>
              <p:cNvSpPr/>
              <p:nvPr/>
            </p:nvSpPr>
            <p:spPr>
              <a:xfrm>
                <a:off x="2776423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9" name="Rounded Rectangle 1318"/>
              <p:cNvSpPr/>
              <p:nvPr/>
            </p:nvSpPr>
            <p:spPr>
              <a:xfrm rot="911694">
                <a:off x="2399196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0" name="Rounded Rectangle 1319"/>
              <p:cNvSpPr/>
              <p:nvPr/>
            </p:nvSpPr>
            <p:spPr>
              <a:xfrm rot="20688306" flipH="1">
                <a:off x="2951379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1" name="Rounded Rectangle 1320"/>
              <p:cNvSpPr/>
              <p:nvPr/>
            </p:nvSpPr>
            <p:spPr>
              <a:xfrm rot="9574993">
                <a:off x="2249838" y="2493118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2" name="Rounded Rectangle 1321"/>
              <p:cNvSpPr/>
              <p:nvPr/>
            </p:nvSpPr>
            <p:spPr>
              <a:xfrm rot="9617353">
                <a:off x="3078975" y="2800129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08" name="Group 1307"/>
            <p:cNvGrpSpPr/>
            <p:nvPr/>
          </p:nvGrpSpPr>
          <p:grpSpPr>
            <a:xfrm>
              <a:off x="8029483" y="2177702"/>
              <a:ext cx="1071753" cy="1265026"/>
              <a:chOff x="2394612" y="3816572"/>
              <a:chExt cx="1071753" cy="1265026"/>
            </a:xfrm>
          </p:grpSpPr>
          <p:sp>
            <p:nvSpPr>
              <p:cNvPr id="1309" name="Rectangle 1308"/>
              <p:cNvSpPr/>
              <p:nvPr/>
            </p:nvSpPr>
            <p:spPr>
              <a:xfrm>
                <a:off x="2394612" y="4334756"/>
                <a:ext cx="1071753" cy="746842"/>
              </a:xfrm>
              <a:prstGeom prst="rect">
                <a:avLst/>
              </a:prstGeom>
              <a:solidFill>
                <a:srgbClr val="9BBB5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10" name="Group 1309"/>
              <p:cNvGrpSpPr/>
              <p:nvPr/>
            </p:nvGrpSpPr>
            <p:grpSpPr>
              <a:xfrm>
                <a:off x="2674842" y="3816572"/>
                <a:ext cx="511293" cy="518184"/>
                <a:chOff x="2249998" y="4433434"/>
                <a:chExt cx="855835" cy="867368"/>
              </a:xfrm>
            </p:grpSpPr>
            <p:sp>
              <p:nvSpPr>
                <p:cNvPr id="1311" name="Chord 1310"/>
                <p:cNvSpPr/>
                <p:nvPr/>
              </p:nvSpPr>
              <p:spPr>
                <a:xfrm rot="18646141">
                  <a:off x="2244232" y="4439200"/>
                  <a:ext cx="867368" cy="855835"/>
                </a:xfrm>
                <a:prstGeom prst="chord">
                  <a:avLst>
                    <a:gd name="adj1" fmla="val 21522466"/>
                    <a:gd name="adj2" fmla="val 16982415"/>
                  </a:avLst>
                </a:prstGeom>
                <a:solidFill>
                  <a:schemeClr val="accent3">
                    <a:alpha val="27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312" name="Group 1311"/>
                <p:cNvGrpSpPr/>
                <p:nvPr/>
              </p:nvGrpSpPr>
              <p:grpSpPr>
                <a:xfrm rot="2667229">
                  <a:off x="2458995" y="4650041"/>
                  <a:ext cx="466054" cy="462577"/>
                  <a:chOff x="1194241" y="4607184"/>
                  <a:chExt cx="1541553" cy="1530050"/>
                </a:xfrm>
                <a:solidFill>
                  <a:schemeClr val="tx1">
                    <a:lumMod val="85000"/>
                    <a:lumOff val="15000"/>
                  </a:schemeClr>
                </a:solidFill>
              </p:grpSpPr>
              <p:sp>
                <p:nvSpPr>
                  <p:cNvPr id="1313" name="Teardrop 1312"/>
                  <p:cNvSpPr/>
                  <p:nvPr/>
                </p:nvSpPr>
                <p:spPr>
                  <a:xfrm>
                    <a:off x="1194241" y="5217858"/>
                    <a:ext cx="919376" cy="919376"/>
                  </a:xfrm>
                  <a:prstGeom prst="teardrop">
                    <a:avLst/>
                  </a:prstGeom>
                  <a:solidFill>
                    <a:srgbClr val="9BBB59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14" name="Right Triangle 1313"/>
                  <p:cNvSpPr/>
                  <p:nvPr/>
                </p:nvSpPr>
                <p:spPr>
                  <a:xfrm>
                    <a:off x="2053429" y="4607184"/>
                    <a:ext cx="682365" cy="682365"/>
                  </a:xfrm>
                  <a:prstGeom prst="rtTriangle">
                    <a:avLst/>
                  </a:prstGeom>
                  <a:solidFill>
                    <a:srgbClr val="9BBB59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grpSp>
        <p:nvGrpSpPr>
          <p:cNvPr id="1221" name="Group 1220"/>
          <p:cNvGrpSpPr/>
          <p:nvPr/>
        </p:nvGrpSpPr>
        <p:grpSpPr>
          <a:xfrm>
            <a:off x="178952" y="1776926"/>
            <a:ext cx="1824124" cy="988220"/>
            <a:chOff x="4179018" y="4421909"/>
            <a:chExt cx="4496702" cy="2436091"/>
          </a:xfrm>
        </p:grpSpPr>
        <p:sp>
          <p:nvSpPr>
            <p:cNvPr id="1261" name="Rectangle 1260"/>
            <p:cNvSpPr/>
            <p:nvPr/>
          </p:nvSpPr>
          <p:spPr>
            <a:xfrm>
              <a:off x="4179018" y="4421909"/>
              <a:ext cx="4496702" cy="243609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62" name="Group 1261"/>
            <p:cNvGrpSpPr/>
            <p:nvPr/>
          </p:nvGrpSpPr>
          <p:grpSpPr>
            <a:xfrm>
              <a:off x="4473909" y="4557244"/>
              <a:ext cx="987092" cy="2293072"/>
              <a:chOff x="2249838" y="1898254"/>
              <a:chExt cx="987092" cy="2087036"/>
            </a:xfrm>
            <a:solidFill>
              <a:schemeClr val="accent2"/>
            </a:solidFill>
          </p:grpSpPr>
          <p:sp>
            <p:nvSpPr>
              <p:cNvPr id="1296" name="Oval 1295"/>
              <p:cNvSpPr/>
              <p:nvPr/>
            </p:nvSpPr>
            <p:spPr>
              <a:xfrm>
                <a:off x="2549436" y="1898254"/>
                <a:ext cx="409658" cy="418436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7" name="Rounded Rectangle 1296"/>
              <p:cNvSpPr/>
              <p:nvPr/>
            </p:nvSpPr>
            <p:spPr>
              <a:xfrm>
                <a:off x="2466787" y="2291414"/>
                <a:ext cx="574956" cy="881077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8" name="Rounded Rectangle 1297"/>
              <p:cNvSpPr/>
              <p:nvPr/>
            </p:nvSpPr>
            <p:spPr>
              <a:xfrm>
                <a:off x="2467508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9" name="Rounded Rectangle 1298"/>
              <p:cNvSpPr/>
              <p:nvPr/>
            </p:nvSpPr>
            <p:spPr>
              <a:xfrm>
                <a:off x="2776423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0" name="Rounded Rectangle 1299"/>
              <p:cNvSpPr/>
              <p:nvPr/>
            </p:nvSpPr>
            <p:spPr>
              <a:xfrm rot="911694">
                <a:off x="2399196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1" name="Rounded Rectangle 1300"/>
              <p:cNvSpPr/>
              <p:nvPr/>
            </p:nvSpPr>
            <p:spPr>
              <a:xfrm rot="20688306" flipH="1">
                <a:off x="2951379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2" name="Rounded Rectangle 1301"/>
              <p:cNvSpPr/>
              <p:nvPr/>
            </p:nvSpPr>
            <p:spPr>
              <a:xfrm rot="9574993">
                <a:off x="2249838" y="2493118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3" name="Rounded Rectangle 1302"/>
              <p:cNvSpPr/>
              <p:nvPr/>
            </p:nvSpPr>
            <p:spPr>
              <a:xfrm rot="9617353">
                <a:off x="3078975" y="2800129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3" name="Group 1262"/>
            <p:cNvGrpSpPr/>
            <p:nvPr/>
          </p:nvGrpSpPr>
          <p:grpSpPr>
            <a:xfrm>
              <a:off x="5531304" y="4547593"/>
              <a:ext cx="987092" cy="2293072"/>
              <a:chOff x="2249838" y="1898254"/>
              <a:chExt cx="987092" cy="2087036"/>
            </a:xfrm>
            <a:solidFill>
              <a:schemeClr val="accent2"/>
            </a:solidFill>
          </p:grpSpPr>
          <p:sp>
            <p:nvSpPr>
              <p:cNvPr id="1288" name="Oval 1287"/>
              <p:cNvSpPr/>
              <p:nvPr/>
            </p:nvSpPr>
            <p:spPr>
              <a:xfrm>
                <a:off x="2549436" y="1898254"/>
                <a:ext cx="409658" cy="418436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9" name="Rounded Rectangle 1288"/>
              <p:cNvSpPr/>
              <p:nvPr/>
            </p:nvSpPr>
            <p:spPr>
              <a:xfrm>
                <a:off x="2466787" y="2291414"/>
                <a:ext cx="574956" cy="881077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0" name="Rounded Rectangle 1289"/>
              <p:cNvSpPr/>
              <p:nvPr/>
            </p:nvSpPr>
            <p:spPr>
              <a:xfrm>
                <a:off x="2467508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1" name="Rounded Rectangle 1290"/>
              <p:cNvSpPr/>
              <p:nvPr/>
            </p:nvSpPr>
            <p:spPr>
              <a:xfrm>
                <a:off x="2776423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2" name="Rounded Rectangle 1291"/>
              <p:cNvSpPr/>
              <p:nvPr/>
            </p:nvSpPr>
            <p:spPr>
              <a:xfrm rot="911694">
                <a:off x="2399196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3" name="Rounded Rectangle 1292"/>
              <p:cNvSpPr/>
              <p:nvPr/>
            </p:nvSpPr>
            <p:spPr>
              <a:xfrm rot="20688306" flipH="1">
                <a:off x="2951379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4" name="Rounded Rectangle 1293"/>
              <p:cNvSpPr/>
              <p:nvPr/>
            </p:nvSpPr>
            <p:spPr>
              <a:xfrm rot="9574993">
                <a:off x="2249838" y="2493118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5" name="Rounded Rectangle 1294"/>
              <p:cNvSpPr/>
              <p:nvPr/>
            </p:nvSpPr>
            <p:spPr>
              <a:xfrm rot="9617353">
                <a:off x="3078975" y="2800129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4" name="Group 1263"/>
            <p:cNvGrpSpPr/>
            <p:nvPr/>
          </p:nvGrpSpPr>
          <p:grpSpPr>
            <a:xfrm>
              <a:off x="6743066" y="5839365"/>
              <a:ext cx="572194" cy="1001300"/>
              <a:chOff x="3706172" y="4175767"/>
              <a:chExt cx="624844" cy="941441"/>
            </a:xfrm>
            <a:solidFill>
              <a:schemeClr val="accent2"/>
            </a:solidFill>
          </p:grpSpPr>
          <p:sp>
            <p:nvSpPr>
              <p:cNvPr id="1277" name="Heart 1276"/>
              <p:cNvSpPr/>
              <p:nvPr/>
            </p:nvSpPr>
            <p:spPr>
              <a:xfrm rot="10800000">
                <a:off x="3761942" y="4334756"/>
                <a:ext cx="518392" cy="746842"/>
              </a:xfrm>
              <a:prstGeom prst="hear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8" name="Rectangle 1277"/>
              <p:cNvSpPr/>
              <p:nvPr/>
            </p:nvSpPr>
            <p:spPr>
              <a:xfrm>
                <a:off x="3889676" y="4729529"/>
                <a:ext cx="262923" cy="34477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9" name="Heart 1278"/>
              <p:cNvSpPr/>
              <p:nvPr/>
            </p:nvSpPr>
            <p:spPr>
              <a:xfrm>
                <a:off x="3820310" y="4201584"/>
                <a:ext cx="408262" cy="315136"/>
              </a:xfrm>
              <a:prstGeom prst="hear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0" name="Rectangle 1279"/>
              <p:cNvSpPr/>
              <p:nvPr/>
            </p:nvSpPr>
            <p:spPr>
              <a:xfrm>
                <a:off x="3948044" y="4204759"/>
                <a:ext cx="207067" cy="12587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81" name="Group 1280"/>
              <p:cNvGrpSpPr/>
              <p:nvPr/>
            </p:nvGrpSpPr>
            <p:grpSpPr>
              <a:xfrm rot="19881946">
                <a:off x="3706172" y="4184753"/>
                <a:ext cx="207654" cy="126235"/>
                <a:chOff x="4173540" y="5081599"/>
                <a:chExt cx="518392" cy="315136"/>
              </a:xfrm>
              <a:grpFill/>
            </p:grpSpPr>
            <p:sp>
              <p:nvSpPr>
                <p:cNvPr id="1286" name="Heart 1285"/>
                <p:cNvSpPr/>
                <p:nvPr/>
              </p:nvSpPr>
              <p:spPr>
                <a:xfrm>
                  <a:off x="4173540" y="5081599"/>
                  <a:ext cx="518392" cy="315136"/>
                </a:xfrm>
                <a:prstGeom prst="hear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7" name="Rectangle 1286"/>
                <p:cNvSpPr/>
                <p:nvPr/>
              </p:nvSpPr>
              <p:spPr>
                <a:xfrm>
                  <a:off x="4301272" y="5084774"/>
                  <a:ext cx="262923" cy="125873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82" name="Group 1281"/>
              <p:cNvGrpSpPr/>
              <p:nvPr/>
            </p:nvGrpSpPr>
            <p:grpSpPr>
              <a:xfrm rot="1261601">
                <a:off x="4110770" y="4175767"/>
                <a:ext cx="207654" cy="126235"/>
                <a:chOff x="4173540" y="5081599"/>
                <a:chExt cx="518392" cy="315136"/>
              </a:xfrm>
              <a:grpFill/>
            </p:grpSpPr>
            <p:sp>
              <p:nvSpPr>
                <p:cNvPr id="1284" name="Heart 1283"/>
                <p:cNvSpPr/>
                <p:nvPr/>
              </p:nvSpPr>
              <p:spPr>
                <a:xfrm>
                  <a:off x="4173540" y="5081599"/>
                  <a:ext cx="518392" cy="315136"/>
                </a:xfrm>
                <a:prstGeom prst="hear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5" name="Rectangle 1284"/>
                <p:cNvSpPr/>
                <p:nvPr/>
              </p:nvSpPr>
              <p:spPr>
                <a:xfrm>
                  <a:off x="4301272" y="5084774"/>
                  <a:ext cx="262923" cy="125873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83" name="Freeform 1282"/>
              <p:cNvSpPr/>
              <p:nvPr/>
            </p:nvSpPr>
            <p:spPr>
              <a:xfrm>
                <a:off x="3894308" y="4867119"/>
                <a:ext cx="436708" cy="250089"/>
              </a:xfrm>
              <a:custGeom>
                <a:avLst/>
                <a:gdLst>
                  <a:gd name="connsiteX0" fmla="*/ 0 w 467316"/>
                  <a:gd name="connsiteY0" fmla="*/ 292100 h 444500"/>
                  <a:gd name="connsiteX1" fmla="*/ 0 w 467316"/>
                  <a:gd name="connsiteY1" fmla="*/ 292100 h 444500"/>
                  <a:gd name="connsiteX2" fmla="*/ 177800 w 467316"/>
                  <a:gd name="connsiteY2" fmla="*/ 288925 h 444500"/>
                  <a:gd name="connsiteX3" fmla="*/ 254000 w 467316"/>
                  <a:gd name="connsiteY3" fmla="*/ 276225 h 444500"/>
                  <a:gd name="connsiteX4" fmla="*/ 323850 w 467316"/>
                  <a:gd name="connsiteY4" fmla="*/ 263525 h 444500"/>
                  <a:gd name="connsiteX5" fmla="*/ 384175 w 467316"/>
                  <a:gd name="connsiteY5" fmla="*/ 234950 h 444500"/>
                  <a:gd name="connsiteX6" fmla="*/ 403225 w 467316"/>
                  <a:gd name="connsiteY6" fmla="*/ 206375 h 444500"/>
                  <a:gd name="connsiteX7" fmla="*/ 434975 w 467316"/>
                  <a:gd name="connsiteY7" fmla="*/ 114300 h 444500"/>
                  <a:gd name="connsiteX8" fmla="*/ 447675 w 467316"/>
                  <a:gd name="connsiteY8" fmla="*/ 63500 h 444500"/>
                  <a:gd name="connsiteX9" fmla="*/ 454025 w 467316"/>
                  <a:gd name="connsiteY9" fmla="*/ 31750 h 444500"/>
                  <a:gd name="connsiteX10" fmla="*/ 460375 w 467316"/>
                  <a:gd name="connsiteY10" fmla="*/ 0 h 444500"/>
                  <a:gd name="connsiteX11" fmla="*/ 463550 w 467316"/>
                  <a:gd name="connsiteY11" fmla="*/ 139700 h 444500"/>
                  <a:gd name="connsiteX12" fmla="*/ 460375 w 467316"/>
                  <a:gd name="connsiteY12" fmla="*/ 307975 h 444500"/>
                  <a:gd name="connsiteX13" fmla="*/ 444500 w 467316"/>
                  <a:gd name="connsiteY13" fmla="*/ 327025 h 444500"/>
                  <a:gd name="connsiteX14" fmla="*/ 406400 w 467316"/>
                  <a:gd name="connsiteY14" fmla="*/ 358775 h 444500"/>
                  <a:gd name="connsiteX15" fmla="*/ 381000 w 467316"/>
                  <a:gd name="connsiteY15" fmla="*/ 377825 h 444500"/>
                  <a:gd name="connsiteX16" fmla="*/ 311150 w 467316"/>
                  <a:gd name="connsiteY16" fmla="*/ 428625 h 444500"/>
                  <a:gd name="connsiteX17" fmla="*/ 285750 w 467316"/>
                  <a:gd name="connsiteY17" fmla="*/ 441325 h 444500"/>
                  <a:gd name="connsiteX18" fmla="*/ 231775 w 467316"/>
                  <a:gd name="connsiteY18" fmla="*/ 444500 h 444500"/>
                  <a:gd name="connsiteX19" fmla="*/ 174625 w 467316"/>
                  <a:gd name="connsiteY19" fmla="*/ 434975 h 444500"/>
                  <a:gd name="connsiteX20" fmla="*/ 146050 w 467316"/>
                  <a:gd name="connsiteY20" fmla="*/ 422275 h 444500"/>
                  <a:gd name="connsiteX21" fmla="*/ 127000 w 467316"/>
                  <a:gd name="connsiteY21" fmla="*/ 415925 h 444500"/>
                  <a:gd name="connsiteX22" fmla="*/ 117475 w 467316"/>
                  <a:gd name="connsiteY22" fmla="*/ 412750 h 444500"/>
                  <a:gd name="connsiteX23" fmla="*/ 104775 w 467316"/>
                  <a:gd name="connsiteY23" fmla="*/ 409575 h 444500"/>
                  <a:gd name="connsiteX24" fmla="*/ 101600 w 467316"/>
                  <a:gd name="connsiteY24" fmla="*/ 406400 h 444500"/>
                  <a:gd name="connsiteX25" fmla="*/ 101600 w 467316"/>
                  <a:gd name="connsiteY25" fmla="*/ 406400 h 444500"/>
                  <a:gd name="connsiteX0" fmla="*/ 0 w 461822"/>
                  <a:gd name="connsiteY0" fmla="*/ 292100 h 444500"/>
                  <a:gd name="connsiteX1" fmla="*/ 0 w 461822"/>
                  <a:gd name="connsiteY1" fmla="*/ 292100 h 444500"/>
                  <a:gd name="connsiteX2" fmla="*/ 177800 w 461822"/>
                  <a:gd name="connsiteY2" fmla="*/ 288925 h 444500"/>
                  <a:gd name="connsiteX3" fmla="*/ 254000 w 461822"/>
                  <a:gd name="connsiteY3" fmla="*/ 276225 h 444500"/>
                  <a:gd name="connsiteX4" fmla="*/ 323850 w 461822"/>
                  <a:gd name="connsiteY4" fmla="*/ 263525 h 444500"/>
                  <a:gd name="connsiteX5" fmla="*/ 384175 w 461822"/>
                  <a:gd name="connsiteY5" fmla="*/ 234950 h 444500"/>
                  <a:gd name="connsiteX6" fmla="*/ 403225 w 461822"/>
                  <a:gd name="connsiteY6" fmla="*/ 206375 h 444500"/>
                  <a:gd name="connsiteX7" fmla="*/ 434975 w 461822"/>
                  <a:gd name="connsiteY7" fmla="*/ 114300 h 444500"/>
                  <a:gd name="connsiteX8" fmla="*/ 447675 w 461822"/>
                  <a:gd name="connsiteY8" fmla="*/ 63500 h 444500"/>
                  <a:gd name="connsiteX9" fmla="*/ 454025 w 461822"/>
                  <a:gd name="connsiteY9" fmla="*/ 31750 h 444500"/>
                  <a:gd name="connsiteX10" fmla="*/ 460375 w 461822"/>
                  <a:gd name="connsiteY10" fmla="*/ 0 h 444500"/>
                  <a:gd name="connsiteX11" fmla="*/ 460375 w 461822"/>
                  <a:gd name="connsiteY11" fmla="*/ 307975 h 444500"/>
                  <a:gd name="connsiteX12" fmla="*/ 444500 w 461822"/>
                  <a:gd name="connsiteY12" fmla="*/ 327025 h 444500"/>
                  <a:gd name="connsiteX13" fmla="*/ 406400 w 461822"/>
                  <a:gd name="connsiteY13" fmla="*/ 358775 h 444500"/>
                  <a:gd name="connsiteX14" fmla="*/ 381000 w 461822"/>
                  <a:gd name="connsiteY14" fmla="*/ 377825 h 444500"/>
                  <a:gd name="connsiteX15" fmla="*/ 311150 w 461822"/>
                  <a:gd name="connsiteY15" fmla="*/ 428625 h 444500"/>
                  <a:gd name="connsiteX16" fmla="*/ 285750 w 461822"/>
                  <a:gd name="connsiteY16" fmla="*/ 441325 h 444500"/>
                  <a:gd name="connsiteX17" fmla="*/ 231775 w 461822"/>
                  <a:gd name="connsiteY17" fmla="*/ 444500 h 444500"/>
                  <a:gd name="connsiteX18" fmla="*/ 174625 w 461822"/>
                  <a:gd name="connsiteY18" fmla="*/ 434975 h 444500"/>
                  <a:gd name="connsiteX19" fmla="*/ 146050 w 461822"/>
                  <a:gd name="connsiteY19" fmla="*/ 422275 h 444500"/>
                  <a:gd name="connsiteX20" fmla="*/ 127000 w 461822"/>
                  <a:gd name="connsiteY20" fmla="*/ 415925 h 444500"/>
                  <a:gd name="connsiteX21" fmla="*/ 117475 w 461822"/>
                  <a:gd name="connsiteY21" fmla="*/ 412750 h 444500"/>
                  <a:gd name="connsiteX22" fmla="*/ 104775 w 461822"/>
                  <a:gd name="connsiteY22" fmla="*/ 409575 h 444500"/>
                  <a:gd name="connsiteX23" fmla="*/ 101600 w 461822"/>
                  <a:gd name="connsiteY23" fmla="*/ 406400 h 444500"/>
                  <a:gd name="connsiteX24" fmla="*/ 101600 w 461822"/>
                  <a:gd name="connsiteY24" fmla="*/ 406400 h 444500"/>
                  <a:gd name="connsiteX0" fmla="*/ 0 w 464618"/>
                  <a:gd name="connsiteY0" fmla="*/ 292100 h 444500"/>
                  <a:gd name="connsiteX1" fmla="*/ 0 w 464618"/>
                  <a:gd name="connsiteY1" fmla="*/ 292100 h 444500"/>
                  <a:gd name="connsiteX2" fmla="*/ 177800 w 464618"/>
                  <a:gd name="connsiteY2" fmla="*/ 288925 h 444500"/>
                  <a:gd name="connsiteX3" fmla="*/ 254000 w 464618"/>
                  <a:gd name="connsiteY3" fmla="*/ 276225 h 444500"/>
                  <a:gd name="connsiteX4" fmla="*/ 323850 w 464618"/>
                  <a:gd name="connsiteY4" fmla="*/ 263525 h 444500"/>
                  <a:gd name="connsiteX5" fmla="*/ 384175 w 464618"/>
                  <a:gd name="connsiteY5" fmla="*/ 234950 h 444500"/>
                  <a:gd name="connsiteX6" fmla="*/ 403225 w 464618"/>
                  <a:gd name="connsiteY6" fmla="*/ 206375 h 444500"/>
                  <a:gd name="connsiteX7" fmla="*/ 434975 w 464618"/>
                  <a:gd name="connsiteY7" fmla="*/ 114300 h 444500"/>
                  <a:gd name="connsiteX8" fmla="*/ 447675 w 464618"/>
                  <a:gd name="connsiteY8" fmla="*/ 63500 h 444500"/>
                  <a:gd name="connsiteX9" fmla="*/ 454025 w 464618"/>
                  <a:gd name="connsiteY9" fmla="*/ 31750 h 444500"/>
                  <a:gd name="connsiteX10" fmla="*/ 460375 w 464618"/>
                  <a:gd name="connsiteY10" fmla="*/ 0 h 444500"/>
                  <a:gd name="connsiteX11" fmla="*/ 460375 w 464618"/>
                  <a:gd name="connsiteY11" fmla="*/ 307975 h 444500"/>
                  <a:gd name="connsiteX12" fmla="*/ 406400 w 464618"/>
                  <a:gd name="connsiteY12" fmla="*/ 358775 h 444500"/>
                  <a:gd name="connsiteX13" fmla="*/ 381000 w 464618"/>
                  <a:gd name="connsiteY13" fmla="*/ 377825 h 444500"/>
                  <a:gd name="connsiteX14" fmla="*/ 311150 w 464618"/>
                  <a:gd name="connsiteY14" fmla="*/ 428625 h 444500"/>
                  <a:gd name="connsiteX15" fmla="*/ 285750 w 464618"/>
                  <a:gd name="connsiteY15" fmla="*/ 441325 h 444500"/>
                  <a:gd name="connsiteX16" fmla="*/ 231775 w 464618"/>
                  <a:gd name="connsiteY16" fmla="*/ 444500 h 444500"/>
                  <a:gd name="connsiteX17" fmla="*/ 174625 w 464618"/>
                  <a:gd name="connsiteY17" fmla="*/ 434975 h 444500"/>
                  <a:gd name="connsiteX18" fmla="*/ 146050 w 464618"/>
                  <a:gd name="connsiteY18" fmla="*/ 422275 h 444500"/>
                  <a:gd name="connsiteX19" fmla="*/ 127000 w 464618"/>
                  <a:gd name="connsiteY19" fmla="*/ 415925 h 444500"/>
                  <a:gd name="connsiteX20" fmla="*/ 117475 w 464618"/>
                  <a:gd name="connsiteY20" fmla="*/ 412750 h 444500"/>
                  <a:gd name="connsiteX21" fmla="*/ 104775 w 464618"/>
                  <a:gd name="connsiteY21" fmla="*/ 409575 h 444500"/>
                  <a:gd name="connsiteX22" fmla="*/ 101600 w 464618"/>
                  <a:gd name="connsiteY22" fmla="*/ 406400 h 444500"/>
                  <a:gd name="connsiteX23" fmla="*/ 101600 w 464618"/>
                  <a:gd name="connsiteY23" fmla="*/ 406400 h 444500"/>
                  <a:gd name="connsiteX0" fmla="*/ 0 w 466496"/>
                  <a:gd name="connsiteY0" fmla="*/ 292100 h 444500"/>
                  <a:gd name="connsiteX1" fmla="*/ 0 w 466496"/>
                  <a:gd name="connsiteY1" fmla="*/ 292100 h 444500"/>
                  <a:gd name="connsiteX2" fmla="*/ 177800 w 466496"/>
                  <a:gd name="connsiteY2" fmla="*/ 288925 h 444500"/>
                  <a:gd name="connsiteX3" fmla="*/ 254000 w 466496"/>
                  <a:gd name="connsiteY3" fmla="*/ 276225 h 444500"/>
                  <a:gd name="connsiteX4" fmla="*/ 323850 w 466496"/>
                  <a:gd name="connsiteY4" fmla="*/ 263525 h 444500"/>
                  <a:gd name="connsiteX5" fmla="*/ 384175 w 466496"/>
                  <a:gd name="connsiteY5" fmla="*/ 234950 h 444500"/>
                  <a:gd name="connsiteX6" fmla="*/ 403225 w 466496"/>
                  <a:gd name="connsiteY6" fmla="*/ 206375 h 444500"/>
                  <a:gd name="connsiteX7" fmla="*/ 434975 w 466496"/>
                  <a:gd name="connsiteY7" fmla="*/ 114300 h 444500"/>
                  <a:gd name="connsiteX8" fmla="*/ 447675 w 466496"/>
                  <a:gd name="connsiteY8" fmla="*/ 63500 h 444500"/>
                  <a:gd name="connsiteX9" fmla="*/ 454025 w 466496"/>
                  <a:gd name="connsiteY9" fmla="*/ 31750 h 444500"/>
                  <a:gd name="connsiteX10" fmla="*/ 460375 w 466496"/>
                  <a:gd name="connsiteY10" fmla="*/ 0 h 444500"/>
                  <a:gd name="connsiteX11" fmla="*/ 460375 w 466496"/>
                  <a:gd name="connsiteY11" fmla="*/ 307975 h 444500"/>
                  <a:gd name="connsiteX12" fmla="*/ 381000 w 466496"/>
                  <a:gd name="connsiteY12" fmla="*/ 377825 h 444500"/>
                  <a:gd name="connsiteX13" fmla="*/ 311150 w 466496"/>
                  <a:gd name="connsiteY13" fmla="*/ 428625 h 444500"/>
                  <a:gd name="connsiteX14" fmla="*/ 285750 w 466496"/>
                  <a:gd name="connsiteY14" fmla="*/ 441325 h 444500"/>
                  <a:gd name="connsiteX15" fmla="*/ 231775 w 466496"/>
                  <a:gd name="connsiteY15" fmla="*/ 444500 h 444500"/>
                  <a:gd name="connsiteX16" fmla="*/ 174625 w 466496"/>
                  <a:gd name="connsiteY16" fmla="*/ 434975 h 444500"/>
                  <a:gd name="connsiteX17" fmla="*/ 146050 w 466496"/>
                  <a:gd name="connsiteY17" fmla="*/ 422275 h 444500"/>
                  <a:gd name="connsiteX18" fmla="*/ 127000 w 466496"/>
                  <a:gd name="connsiteY18" fmla="*/ 415925 h 444500"/>
                  <a:gd name="connsiteX19" fmla="*/ 117475 w 466496"/>
                  <a:gd name="connsiteY19" fmla="*/ 412750 h 444500"/>
                  <a:gd name="connsiteX20" fmla="*/ 104775 w 466496"/>
                  <a:gd name="connsiteY20" fmla="*/ 409575 h 444500"/>
                  <a:gd name="connsiteX21" fmla="*/ 101600 w 466496"/>
                  <a:gd name="connsiteY21" fmla="*/ 406400 h 444500"/>
                  <a:gd name="connsiteX22" fmla="*/ 101600 w 466496"/>
                  <a:gd name="connsiteY22" fmla="*/ 406400 h 444500"/>
                  <a:gd name="connsiteX0" fmla="*/ 0 w 471667"/>
                  <a:gd name="connsiteY0" fmla="*/ 292100 h 444500"/>
                  <a:gd name="connsiteX1" fmla="*/ 0 w 471667"/>
                  <a:gd name="connsiteY1" fmla="*/ 292100 h 444500"/>
                  <a:gd name="connsiteX2" fmla="*/ 177800 w 471667"/>
                  <a:gd name="connsiteY2" fmla="*/ 288925 h 444500"/>
                  <a:gd name="connsiteX3" fmla="*/ 254000 w 471667"/>
                  <a:gd name="connsiteY3" fmla="*/ 276225 h 444500"/>
                  <a:gd name="connsiteX4" fmla="*/ 323850 w 471667"/>
                  <a:gd name="connsiteY4" fmla="*/ 263525 h 444500"/>
                  <a:gd name="connsiteX5" fmla="*/ 384175 w 471667"/>
                  <a:gd name="connsiteY5" fmla="*/ 234950 h 444500"/>
                  <a:gd name="connsiteX6" fmla="*/ 403225 w 471667"/>
                  <a:gd name="connsiteY6" fmla="*/ 206375 h 444500"/>
                  <a:gd name="connsiteX7" fmla="*/ 434975 w 471667"/>
                  <a:gd name="connsiteY7" fmla="*/ 114300 h 444500"/>
                  <a:gd name="connsiteX8" fmla="*/ 447675 w 471667"/>
                  <a:gd name="connsiteY8" fmla="*/ 63500 h 444500"/>
                  <a:gd name="connsiteX9" fmla="*/ 454025 w 471667"/>
                  <a:gd name="connsiteY9" fmla="*/ 31750 h 444500"/>
                  <a:gd name="connsiteX10" fmla="*/ 460375 w 471667"/>
                  <a:gd name="connsiteY10" fmla="*/ 0 h 444500"/>
                  <a:gd name="connsiteX11" fmla="*/ 460375 w 471667"/>
                  <a:gd name="connsiteY11" fmla="*/ 307975 h 444500"/>
                  <a:gd name="connsiteX12" fmla="*/ 311150 w 471667"/>
                  <a:gd name="connsiteY12" fmla="*/ 428625 h 444500"/>
                  <a:gd name="connsiteX13" fmla="*/ 285750 w 471667"/>
                  <a:gd name="connsiteY13" fmla="*/ 441325 h 444500"/>
                  <a:gd name="connsiteX14" fmla="*/ 231775 w 471667"/>
                  <a:gd name="connsiteY14" fmla="*/ 444500 h 444500"/>
                  <a:gd name="connsiteX15" fmla="*/ 174625 w 471667"/>
                  <a:gd name="connsiteY15" fmla="*/ 434975 h 444500"/>
                  <a:gd name="connsiteX16" fmla="*/ 146050 w 471667"/>
                  <a:gd name="connsiteY16" fmla="*/ 422275 h 444500"/>
                  <a:gd name="connsiteX17" fmla="*/ 127000 w 471667"/>
                  <a:gd name="connsiteY17" fmla="*/ 415925 h 444500"/>
                  <a:gd name="connsiteX18" fmla="*/ 117475 w 471667"/>
                  <a:gd name="connsiteY18" fmla="*/ 412750 h 444500"/>
                  <a:gd name="connsiteX19" fmla="*/ 104775 w 471667"/>
                  <a:gd name="connsiteY19" fmla="*/ 409575 h 444500"/>
                  <a:gd name="connsiteX20" fmla="*/ 101600 w 471667"/>
                  <a:gd name="connsiteY20" fmla="*/ 406400 h 444500"/>
                  <a:gd name="connsiteX21" fmla="*/ 101600 w 471667"/>
                  <a:gd name="connsiteY21" fmla="*/ 406400 h 444500"/>
                  <a:gd name="connsiteX0" fmla="*/ 0 w 473548"/>
                  <a:gd name="connsiteY0" fmla="*/ 292100 h 452065"/>
                  <a:gd name="connsiteX1" fmla="*/ 0 w 473548"/>
                  <a:gd name="connsiteY1" fmla="*/ 292100 h 452065"/>
                  <a:gd name="connsiteX2" fmla="*/ 177800 w 473548"/>
                  <a:gd name="connsiteY2" fmla="*/ 288925 h 452065"/>
                  <a:gd name="connsiteX3" fmla="*/ 254000 w 473548"/>
                  <a:gd name="connsiteY3" fmla="*/ 276225 h 452065"/>
                  <a:gd name="connsiteX4" fmla="*/ 323850 w 473548"/>
                  <a:gd name="connsiteY4" fmla="*/ 263525 h 452065"/>
                  <a:gd name="connsiteX5" fmla="*/ 384175 w 473548"/>
                  <a:gd name="connsiteY5" fmla="*/ 234950 h 452065"/>
                  <a:gd name="connsiteX6" fmla="*/ 403225 w 473548"/>
                  <a:gd name="connsiteY6" fmla="*/ 206375 h 452065"/>
                  <a:gd name="connsiteX7" fmla="*/ 434975 w 473548"/>
                  <a:gd name="connsiteY7" fmla="*/ 114300 h 452065"/>
                  <a:gd name="connsiteX8" fmla="*/ 447675 w 473548"/>
                  <a:gd name="connsiteY8" fmla="*/ 63500 h 452065"/>
                  <a:gd name="connsiteX9" fmla="*/ 454025 w 473548"/>
                  <a:gd name="connsiteY9" fmla="*/ 31750 h 452065"/>
                  <a:gd name="connsiteX10" fmla="*/ 460375 w 473548"/>
                  <a:gd name="connsiteY10" fmla="*/ 0 h 452065"/>
                  <a:gd name="connsiteX11" fmla="*/ 460375 w 473548"/>
                  <a:gd name="connsiteY11" fmla="*/ 307975 h 452065"/>
                  <a:gd name="connsiteX12" fmla="*/ 285750 w 473548"/>
                  <a:gd name="connsiteY12" fmla="*/ 441325 h 452065"/>
                  <a:gd name="connsiteX13" fmla="*/ 231775 w 473548"/>
                  <a:gd name="connsiteY13" fmla="*/ 444500 h 452065"/>
                  <a:gd name="connsiteX14" fmla="*/ 174625 w 473548"/>
                  <a:gd name="connsiteY14" fmla="*/ 434975 h 452065"/>
                  <a:gd name="connsiteX15" fmla="*/ 146050 w 473548"/>
                  <a:gd name="connsiteY15" fmla="*/ 422275 h 452065"/>
                  <a:gd name="connsiteX16" fmla="*/ 127000 w 473548"/>
                  <a:gd name="connsiteY16" fmla="*/ 415925 h 452065"/>
                  <a:gd name="connsiteX17" fmla="*/ 117475 w 473548"/>
                  <a:gd name="connsiteY17" fmla="*/ 412750 h 452065"/>
                  <a:gd name="connsiteX18" fmla="*/ 104775 w 473548"/>
                  <a:gd name="connsiteY18" fmla="*/ 409575 h 452065"/>
                  <a:gd name="connsiteX19" fmla="*/ 101600 w 473548"/>
                  <a:gd name="connsiteY19" fmla="*/ 406400 h 452065"/>
                  <a:gd name="connsiteX20" fmla="*/ 101600 w 473548"/>
                  <a:gd name="connsiteY20" fmla="*/ 406400 h 452065"/>
                  <a:gd name="connsiteX0" fmla="*/ 0 w 477545"/>
                  <a:gd name="connsiteY0" fmla="*/ 292100 h 444500"/>
                  <a:gd name="connsiteX1" fmla="*/ 0 w 477545"/>
                  <a:gd name="connsiteY1" fmla="*/ 292100 h 444500"/>
                  <a:gd name="connsiteX2" fmla="*/ 177800 w 477545"/>
                  <a:gd name="connsiteY2" fmla="*/ 288925 h 444500"/>
                  <a:gd name="connsiteX3" fmla="*/ 254000 w 477545"/>
                  <a:gd name="connsiteY3" fmla="*/ 276225 h 444500"/>
                  <a:gd name="connsiteX4" fmla="*/ 323850 w 477545"/>
                  <a:gd name="connsiteY4" fmla="*/ 263525 h 444500"/>
                  <a:gd name="connsiteX5" fmla="*/ 384175 w 477545"/>
                  <a:gd name="connsiteY5" fmla="*/ 234950 h 444500"/>
                  <a:gd name="connsiteX6" fmla="*/ 403225 w 477545"/>
                  <a:gd name="connsiteY6" fmla="*/ 206375 h 444500"/>
                  <a:gd name="connsiteX7" fmla="*/ 434975 w 477545"/>
                  <a:gd name="connsiteY7" fmla="*/ 114300 h 444500"/>
                  <a:gd name="connsiteX8" fmla="*/ 447675 w 477545"/>
                  <a:gd name="connsiteY8" fmla="*/ 63500 h 444500"/>
                  <a:gd name="connsiteX9" fmla="*/ 454025 w 477545"/>
                  <a:gd name="connsiteY9" fmla="*/ 31750 h 444500"/>
                  <a:gd name="connsiteX10" fmla="*/ 460375 w 477545"/>
                  <a:gd name="connsiteY10" fmla="*/ 0 h 444500"/>
                  <a:gd name="connsiteX11" fmla="*/ 460375 w 477545"/>
                  <a:gd name="connsiteY11" fmla="*/ 307975 h 444500"/>
                  <a:gd name="connsiteX12" fmla="*/ 231775 w 477545"/>
                  <a:gd name="connsiteY12" fmla="*/ 444500 h 444500"/>
                  <a:gd name="connsiteX13" fmla="*/ 174625 w 477545"/>
                  <a:gd name="connsiteY13" fmla="*/ 434975 h 444500"/>
                  <a:gd name="connsiteX14" fmla="*/ 146050 w 477545"/>
                  <a:gd name="connsiteY14" fmla="*/ 422275 h 444500"/>
                  <a:gd name="connsiteX15" fmla="*/ 127000 w 477545"/>
                  <a:gd name="connsiteY15" fmla="*/ 415925 h 444500"/>
                  <a:gd name="connsiteX16" fmla="*/ 117475 w 477545"/>
                  <a:gd name="connsiteY16" fmla="*/ 412750 h 444500"/>
                  <a:gd name="connsiteX17" fmla="*/ 104775 w 477545"/>
                  <a:gd name="connsiteY17" fmla="*/ 409575 h 444500"/>
                  <a:gd name="connsiteX18" fmla="*/ 101600 w 477545"/>
                  <a:gd name="connsiteY18" fmla="*/ 406400 h 444500"/>
                  <a:gd name="connsiteX19" fmla="*/ 101600 w 477545"/>
                  <a:gd name="connsiteY19" fmla="*/ 406400 h 44450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17" fmla="*/ 101600 w 481778"/>
                  <a:gd name="connsiteY17" fmla="*/ 406400 h 441630"/>
                  <a:gd name="connsiteX18" fmla="*/ 101600 w 481778"/>
                  <a:gd name="connsiteY18" fmla="*/ 40640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17" fmla="*/ 101600 w 481778"/>
                  <a:gd name="connsiteY17" fmla="*/ 40640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0" fmla="*/ 0 w 481778"/>
                  <a:gd name="connsiteY0" fmla="*/ 292100 h 434975"/>
                  <a:gd name="connsiteX1" fmla="*/ 0 w 481778"/>
                  <a:gd name="connsiteY1" fmla="*/ 292100 h 434975"/>
                  <a:gd name="connsiteX2" fmla="*/ 177800 w 481778"/>
                  <a:gd name="connsiteY2" fmla="*/ 288925 h 434975"/>
                  <a:gd name="connsiteX3" fmla="*/ 254000 w 481778"/>
                  <a:gd name="connsiteY3" fmla="*/ 276225 h 434975"/>
                  <a:gd name="connsiteX4" fmla="*/ 323850 w 481778"/>
                  <a:gd name="connsiteY4" fmla="*/ 263525 h 434975"/>
                  <a:gd name="connsiteX5" fmla="*/ 384175 w 481778"/>
                  <a:gd name="connsiteY5" fmla="*/ 234950 h 434975"/>
                  <a:gd name="connsiteX6" fmla="*/ 403225 w 481778"/>
                  <a:gd name="connsiteY6" fmla="*/ 206375 h 434975"/>
                  <a:gd name="connsiteX7" fmla="*/ 434975 w 481778"/>
                  <a:gd name="connsiteY7" fmla="*/ 114300 h 434975"/>
                  <a:gd name="connsiteX8" fmla="*/ 447675 w 481778"/>
                  <a:gd name="connsiteY8" fmla="*/ 63500 h 434975"/>
                  <a:gd name="connsiteX9" fmla="*/ 454025 w 481778"/>
                  <a:gd name="connsiteY9" fmla="*/ 31750 h 434975"/>
                  <a:gd name="connsiteX10" fmla="*/ 460375 w 481778"/>
                  <a:gd name="connsiteY10" fmla="*/ 0 h 434975"/>
                  <a:gd name="connsiteX11" fmla="*/ 460375 w 481778"/>
                  <a:gd name="connsiteY11" fmla="*/ 307975 h 434975"/>
                  <a:gd name="connsiteX12" fmla="*/ 174625 w 481778"/>
                  <a:gd name="connsiteY12" fmla="*/ 434975 h 434975"/>
                  <a:gd name="connsiteX0" fmla="*/ 0 w 481778"/>
                  <a:gd name="connsiteY0" fmla="*/ 303003 h 445878"/>
                  <a:gd name="connsiteX1" fmla="*/ 0 w 481778"/>
                  <a:gd name="connsiteY1" fmla="*/ 303003 h 445878"/>
                  <a:gd name="connsiteX2" fmla="*/ 177800 w 481778"/>
                  <a:gd name="connsiteY2" fmla="*/ 299828 h 445878"/>
                  <a:gd name="connsiteX3" fmla="*/ 254000 w 481778"/>
                  <a:gd name="connsiteY3" fmla="*/ 287128 h 445878"/>
                  <a:gd name="connsiteX4" fmla="*/ 323850 w 481778"/>
                  <a:gd name="connsiteY4" fmla="*/ 274428 h 445878"/>
                  <a:gd name="connsiteX5" fmla="*/ 384175 w 481778"/>
                  <a:gd name="connsiteY5" fmla="*/ 245853 h 445878"/>
                  <a:gd name="connsiteX6" fmla="*/ 403225 w 481778"/>
                  <a:gd name="connsiteY6" fmla="*/ 217278 h 445878"/>
                  <a:gd name="connsiteX7" fmla="*/ 434975 w 481778"/>
                  <a:gd name="connsiteY7" fmla="*/ 125203 h 445878"/>
                  <a:gd name="connsiteX8" fmla="*/ 447675 w 481778"/>
                  <a:gd name="connsiteY8" fmla="*/ 74403 h 445878"/>
                  <a:gd name="connsiteX9" fmla="*/ 460375 w 481778"/>
                  <a:gd name="connsiteY9" fmla="*/ 10903 h 445878"/>
                  <a:gd name="connsiteX10" fmla="*/ 460375 w 481778"/>
                  <a:gd name="connsiteY10" fmla="*/ 318878 h 445878"/>
                  <a:gd name="connsiteX11" fmla="*/ 174625 w 481778"/>
                  <a:gd name="connsiteY11" fmla="*/ 445878 h 445878"/>
                  <a:gd name="connsiteX0" fmla="*/ 0 w 481778"/>
                  <a:gd name="connsiteY0" fmla="*/ 297868 h 440743"/>
                  <a:gd name="connsiteX1" fmla="*/ 0 w 481778"/>
                  <a:gd name="connsiteY1" fmla="*/ 297868 h 440743"/>
                  <a:gd name="connsiteX2" fmla="*/ 177800 w 481778"/>
                  <a:gd name="connsiteY2" fmla="*/ 294693 h 440743"/>
                  <a:gd name="connsiteX3" fmla="*/ 254000 w 481778"/>
                  <a:gd name="connsiteY3" fmla="*/ 281993 h 440743"/>
                  <a:gd name="connsiteX4" fmla="*/ 323850 w 481778"/>
                  <a:gd name="connsiteY4" fmla="*/ 269293 h 440743"/>
                  <a:gd name="connsiteX5" fmla="*/ 384175 w 481778"/>
                  <a:gd name="connsiteY5" fmla="*/ 240718 h 440743"/>
                  <a:gd name="connsiteX6" fmla="*/ 403225 w 481778"/>
                  <a:gd name="connsiteY6" fmla="*/ 212143 h 440743"/>
                  <a:gd name="connsiteX7" fmla="*/ 434975 w 481778"/>
                  <a:gd name="connsiteY7" fmla="*/ 120068 h 440743"/>
                  <a:gd name="connsiteX8" fmla="*/ 460375 w 481778"/>
                  <a:gd name="connsiteY8" fmla="*/ 5768 h 440743"/>
                  <a:gd name="connsiteX9" fmla="*/ 460375 w 481778"/>
                  <a:gd name="connsiteY9" fmla="*/ 313743 h 440743"/>
                  <a:gd name="connsiteX10" fmla="*/ 174625 w 481778"/>
                  <a:gd name="connsiteY10" fmla="*/ 440743 h 440743"/>
                  <a:gd name="connsiteX0" fmla="*/ 0 w 481778"/>
                  <a:gd name="connsiteY0" fmla="*/ 293197 h 436072"/>
                  <a:gd name="connsiteX1" fmla="*/ 0 w 481778"/>
                  <a:gd name="connsiteY1" fmla="*/ 293197 h 436072"/>
                  <a:gd name="connsiteX2" fmla="*/ 177800 w 481778"/>
                  <a:gd name="connsiteY2" fmla="*/ 290022 h 436072"/>
                  <a:gd name="connsiteX3" fmla="*/ 254000 w 481778"/>
                  <a:gd name="connsiteY3" fmla="*/ 277322 h 436072"/>
                  <a:gd name="connsiteX4" fmla="*/ 323850 w 481778"/>
                  <a:gd name="connsiteY4" fmla="*/ 264622 h 436072"/>
                  <a:gd name="connsiteX5" fmla="*/ 384175 w 481778"/>
                  <a:gd name="connsiteY5" fmla="*/ 236047 h 436072"/>
                  <a:gd name="connsiteX6" fmla="*/ 403225 w 481778"/>
                  <a:gd name="connsiteY6" fmla="*/ 207472 h 436072"/>
                  <a:gd name="connsiteX7" fmla="*/ 460375 w 481778"/>
                  <a:gd name="connsiteY7" fmla="*/ 1097 h 436072"/>
                  <a:gd name="connsiteX8" fmla="*/ 460375 w 481778"/>
                  <a:gd name="connsiteY8" fmla="*/ 309072 h 436072"/>
                  <a:gd name="connsiteX9" fmla="*/ 174625 w 481778"/>
                  <a:gd name="connsiteY9" fmla="*/ 436072 h 436072"/>
                  <a:gd name="connsiteX0" fmla="*/ 0 w 481778"/>
                  <a:gd name="connsiteY0" fmla="*/ 293223 h 436098"/>
                  <a:gd name="connsiteX1" fmla="*/ 0 w 481778"/>
                  <a:gd name="connsiteY1" fmla="*/ 293223 h 436098"/>
                  <a:gd name="connsiteX2" fmla="*/ 177800 w 481778"/>
                  <a:gd name="connsiteY2" fmla="*/ 290048 h 436098"/>
                  <a:gd name="connsiteX3" fmla="*/ 254000 w 481778"/>
                  <a:gd name="connsiteY3" fmla="*/ 277348 h 436098"/>
                  <a:gd name="connsiteX4" fmla="*/ 323850 w 481778"/>
                  <a:gd name="connsiteY4" fmla="*/ 264648 h 436098"/>
                  <a:gd name="connsiteX5" fmla="*/ 403225 w 481778"/>
                  <a:gd name="connsiteY5" fmla="*/ 207498 h 436098"/>
                  <a:gd name="connsiteX6" fmla="*/ 460375 w 481778"/>
                  <a:gd name="connsiteY6" fmla="*/ 1123 h 436098"/>
                  <a:gd name="connsiteX7" fmla="*/ 460375 w 481778"/>
                  <a:gd name="connsiteY7" fmla="*/ 309098 h 436098"/>
                  <a:gd name="connsiteX8" fmla="*/ 174625 w 481778"/>
                  <a:gd name="connsiteY8" fmla="*/ 436098 h 436098"/>
                  <a:gd name="connsiteX0" fmla="*/ 0 w 481778"/>
                  <a:gd name="connsiteY0" fmla="*/ 293235 h 436110"/>
                  <a:gd name="connsiteX1" fmla="*/ 0 w 481778"/>
                  <a:gd name="connsiteY1" fmla="*/ 293235 h 436110"/>
                  <a:gd name="connsiteX2" fmla="*/ 177800 w 481778"/>
                  <a:gd name="connsiteY2" fmla="*/ 290060 h 436110"/>
                  <a:gd name="connsiteX3" fmla="*/ 254000 w 481778"/>
                  <a:gd name="connsiteY3" fmla="*/ 277360 h 436110"/>
                  <a:gd name="connsiteX4" fmla="*/ 403225 w 481778"/>
                  <a:gd name="connsiteY4" fmla="*/ 207510 h 436110"/>
                  <a:gd name="connsiteX5" fmla="*/ 460375 w 481778"/>
                  <a:gd name="connsiteY5" fmla="*/ 1135 h 436110"/>
                  <a:gd name="connsiteX6" fmla="*/ 460375 w 481778"/>
                  <a:gd name="connsiteY6" fmla="*/ 309110 h 436110"/>
                  <a:gd name="connsiteX7" fmla="*/ 174625 w 481778"/>
                  <a:gd name="connsiteY7" fmla="*/ 436110 h 436110"/>
                  <a:gd name="connsiteX0" fmla="*/ 0 w 481778"/>
                  <a:gd name="connsiteY0" fmla="*/ 293248 h 436123"/>
                  <a:gd name="connsiteX1" fmla="*/ 0 w 481778"/>
                  <a:gd name="connsiteY1" fmla="*/ 293248 h 436123"/>
                  <a:gd name="connsiteX2" fmla="*/ 177800 w 481778"/>
                  <a:gd name="connsiteY2" fmla="*/ 290073 h 436123"/>
                  <a:gd name="connsiteX3" fmla="*/ 403225 w 481778"/>
                  <a:gd name="connsiteY3" fmla="*/ 207523 h 436123"/>
                  <a:gd name="connsiteX4" fmla="*/ 460375 w 481778"/>
                  <a:gd name="connsiteY4" fmla="*/ 1148 h 436123"/>
                  <a:gd name="connsiteX5" fmla="*/ 460375 w 481778"/>
                  <a:gd name="connsiteY5" fmla="*/ 309123 h 436123"/>
                  <a:gd name="connsiteX6" fmla="*/ 174625 w 481778"/>
                  <a:gd name="connsiteY6" fmla="*/ 436123 h 436123"/>
                  <a:gd name="connsiteX0" fmla="*/ 0 w 481778"/>
                  <a:gd name="connsiteY0" fmla="*/ 293251 h 436126"/>
                  <a:gd name="connsiteX1" fmla="*/ 0 w 481778"/>
                  <a:gd name="connsiteY1" fmla="*/ 293251 h 436126"/>
                  <a:gd name="connsiteX2" fmla="*/ 403225 w 481778"/>
                  <a:gd name="connsiteY2" fmla="*/ 207526 h 436126"/>
                  <a:gd name="connsiteX3" fmla="*/ 460375 w 481778"/>
                  <a:gd name="connsiteY3" fmla="*/ 1151 h 436126"/>
                  <a:gd name="connsiteX4" fmla="*/ 460375 w 481778"/>
                  <a:gd name="connsiteY4" fmla="*/ 309126 h 436126"/>
                  <a:gd name="connsiteX5" fmla="*/ 174625 w 481778"/>
                  <a:gd name="connsiteY5" fmla="*/ 436126 h 436126"/>
                  <a:gd name="connsiteX0" fmla="*/ 0 w 538755"/>
                  <a:gd name="connsiteY0" fmla="*/ 298862 h 441737"/>
                  <a:gd name="connsiteX1" fmla="*/ 0 w 538755"/>
                  <a:gd name="connsiteY1" fmla="*/ 298862 h 441737"/>
                  <a:gd name="connsiteX2" fmla="*/ 403225 w 538755"/>
                  <a:gd name="connsiteY2" fmla="*/ 213137 h 441737"/>
                  <a:gd name="connsiteX3" fmla="*/ 538713 w 538755"/>
                  <a:gd name="connsiteY3" fmla="*/ 1124 h 441737"/>
                  <a:gd name="connsiteX4" fmla="*/ 460375 w 538755"/>
                  <a:gd name="connsiteY4" fmla="*/ 314737 h 441737"/>
                  <a:gd name="connsiteX5" fmla="*/ 174625 w 538755"/>
                  <a:gd name="connsiteY5" fmla="*/ 441737 h 441737"/>
                  <a:gd name="connsiteX0" fmla="*/ 0 w 538755"/>
                  <a:gd name="connsiteY0" fmla="*/ 298862 h 441737"/>
                  <a:gd name="connsiteX1" fmla="*/ 0 w 538755"/>
                  <a:gd name="connsiteY1" fmla="*/ 298862 h 441737"/>
                  <a:gd name="connsiteX2" fmla="*/ 403225 w 538755"/>
                  <a:gd name="connsiteY2" fmla="*/ 213137 h 441737"/>
                  <a:gd name="connsiteX3" fmla="*/ 538713 w 538755"/>
                  <a:gd name="connsiteY3" fmla="*/ 1124 h 441737"/>
                  <a:gd name="connsiteX4" fmla="*/ 460375 w 538755"/>
                  <a:gd name="connsiteY4" fmla="*/ 314737 h 441737"/>
                  <a:gd name="connsiteX5" fmla="*/ 174625 w 538755"/>
                  <a:gd name="connsiteY5" fmla="*/ 441737 h 441737"/>
                  <a:gd name="connsiteX6" fmla="*/ 0 w 538755"/>
                  <a:gd name="connsiteY6" fmla="*/ 298862 h 441737"/>
                  <a:gd name="connsiteX0" fmla="*/ 0 w 538755"/>
                  <a:gd name="connsiteY0" fmla="*/ 298862 h 444049"/>
                  <a:gd name="connsiteX1" fmla="*/ 0 w 538755"/>
                  <a:gd name="connsiteY1" fmla="*/ 298862 h 444049"/>
                  <a:gd name="connsiteX2" fmla="*/ 403225 w 538755"/>
                  <a:gd name="connsiteY2" fmla="*/ 213137 h 444049"/>
                  <a:gd name="connsiteX3" fmla="*/ 538713 w 538755"/>
                  <a:gd name="connsiteY3" fmla="*/ 1124 h 444049"/>
                  <a:gd name="connsiteX4" fmla="*/ 460375 w 538755"/>
                  <a:gd name="connsiteY4" fmla="*/ 314737 h 444049"/>
                  <a:gd name="connsiteX5" fmla="*/ 174625 w 538755"/>
                  <a:gd name="connsiteY5" fmla="*/ 441737 h 444049"/>
                  <a:gd name="connsiteX6" fmla="*/ 0 w 538755"/>
                  <a:gd name="connsiteY6" fmla="*/ 298862 h 444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8755" h="444049">
                    <a:moveTo>
                      <a:pt x="0" y="298862"/>
                    </a:moveTo>
                    <a:lnTo>
                      <a:pt x="0" y="298862"/>
                    </a:lnTo>
                    <a:cubicBezTo>
                      <a:pt x="67204" y="284575"/>
                      <a:pt x="313440" y="262760"/>
                      <a:pt x="403225" y="213137"/>
                    </a:cubicBezTo>
                    <a:cubicBezTo>
                      <a:pt x="493010" y="163514"/>
                      <a:pt x="529188" y="-15809"/>
                      <a:pt x="538713" y="1124"/>
                    </a:cubicBezTo>
                    <a:cubicBezTo>
                      <a:pt x="539771" y="47161"/>
                      <a:pt x="521056" y="241302"/>
                      <a:pt x="460375" y="314737"/>
                    </a:cubicBezTo>
                    <a:cubicBezTo>
                      <a:pt x="399694" y="388172"/>
                      <a:pt x="229515" y="432014"/>
                      <a:pt x="174625" y="441737"/>
                    </a:cubicBezTo>
                    <a:cubicBezTo>
                      <a:pt x="61580" y="461762"/>
                      <a:pt x="58208" y="346487"/>
                      <a:pt x="0" y="29886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5" name="Group 1264"/>
            <p:cNvGrpSpPr/>
            <p:nvPr/>
          </p:nvGrpSpPr>
          <p:grpSpPr>
            <a:xfrm>
              <a:off x="7567929" y="5841293"/>
              <a:ext cx="572194" cy="1001300"/>
              <a:chOff x="3706172" y="4175767"/>
              <a:chExt cx="624844" cy="941441"/>
            </a:xfrm>
            <a:solidFill>
              <a:schemeClr val="accent2"/>
            </a:solidFill>
          </p:grpSpPr>
          <p:sp>
            <p:nvSpPr>
              <p:cNvPr id="1266" name="Heart 1265"/>
              <p:cNvSpPr/>
              <p:nvPr/>
            </p:nvSpPr>
            <p:spPr>
              <a:xfrm rot="10800000">
                <a:off x="3761942" y="4334756"/>
                <a:ext cx="518392" cy="746842"/>
              </a:xfrm>
              <a:prstGeom prst="hear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7" name="Rectangle 1266"/>
              <p:cNvSpPr/>
              <p:nvPr/>
            </p:nvSpPr>
            <p:spPr>
              <a:xfrm>
                <a:off x="3889676" y="4729529"/>
                <a:ext cx="262923" cy="34477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8" name="Heart 1267"/>
              <p:cNvSpPr/>
              <p:nvPr/>
            </p:nvSpPr>
            <p:spPr>
              <a:xfrm>
                <a:off x="3820310" y="4201584"/>
                <a:ext cx="408262" cy="315136"/>
              </a:xfrm>
              <a:prstGeom prst="hear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9" name="Rectangle 1268"/>
              <p:cNvSpPr/>
              <p:nvPr/>
            </p:nvSpPr>
            <p:spPr>
              <a:xfrm>
                <a:off x="3948044" y="4204759"/>
                <a:ext cx="207067" cy="12587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70" name="Group 1269"/>
              <p:cNvGrpSpPr/>
              <p:nvPr/>
            </p:nvGrpSpPr>
            <p:grpSpPr>
              <a:xfrm rot="19881946">
                <a:off x="3706172" y="4184753"/>
                <a:ext cx="207654" cy="126235"/>
                <a:chOff x="4173540" y="5081599"/>
                <a:chExt cx="518392" cy="315136"/>
              </a:xfrm>
              <a:grpFill/>
            </p:grpSpPr>
            <p:sp>
              <p:nvSpPr>
                <p:cNvPr id="1275" name="Heart 1274"/>
                <p:cNvSpPr/>
                <p:nvPr/>
              </p:nvSpPr>
              <p:spPr>
                <a:xfrm>
                  <a:off x="4173540" y="5081599"/>
                  <a:ext cx="518392" cy="315136"/>
                </a:xfrm>
                <a:prstGeom prst="hear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6" name="Rectangle 1275"/>
                <p:cNvSpPr/>
                <p:nvPr/>
              </p:nvSpPr>
              <p:spPr>
                <a:xfrm>
                  <a:off x="4301272" y="5084774"/>
                  <a:ext cx="262923" cy="125873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71" name="Group 1270"/>
              <p:cNvGrpSpPr/>
              <p:nvPr/>
            </p:nvGrpSpPr>
            <p:grpSpPr>
              <a:xfrm rot="1261601">
                <a:off x="4110770" y="4175767"/>
                <a:ext cx="207654" cy="126235"/>
                <a:chOff x="4173540" y="5081599"/>
                <a:chExt cx="518392" cy="315136"/>
              </a:xfrm>
              <a:grpFill/>
            </p:grpSpPr>
            <p:sp>
              <p:nvSpPr>
                <p:cNvPr id="1273" name="Heart 1272"/>
                <p:cNvSpPr/>
                <p:nvPr/>
              </p:nvSpPr>
              <p:spPr>
                <a:xfrm>
                  <a:off x="4173540" y="5081599"/>
                  <a:ext cx="518392" cy="315136"/>
                </a:xfrm>
                <a:prstGeom prst="hear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4" name="Rectangle 1273"/>
                <p:cNvSpPr/>
                <p:nvPr/>
              </p:nvSpPr>
              <p:spPr>
                <a:xfrm>
                  <a:off x="4301272" y="5084774"/>
                  <a:ext cx="262923" cy="125873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72" name="Freeform 1271"/>
              <p:cNvSpPr/>
              <p:nvPr/>
            </p:nvSpPr>
            <p:spPr>
              <a:xfrm>
                <a:off x="3894308" y="4867119"/>
                <a:ext cx="436708" cy="250089"/>
              </a:xfrm>
              <a:custGeom>
                <a:avLst/>
                <a:gdLst>
                  <a:gd name="connsiteX0" fmla="*/ 0 w 467316"/>
                  <a:gd name="connsiteY0" fmla="*/ 292100 h 444500"/>
                  <a:gd name="connsiteX1" fmla="*/ 0 w 467316"/>
                  <a:gd name="connsiteY1" fmla="*/ 292100 h 444500"/>
                  <a:gd name="connsiteX2" fmla="*/ 177800 w 467316"/>
                  <a:gd name="connsiteY2" fmla="*/ 288925 h 444500"/>
                  <a:gd name="connsiteX3" fmla="*/ 254000 w 467316"/>
                  <a:gd name="connsiteY3" fmla="*/ 276225 h 444500"/>
                  <a:gd name="connsiteX4" fmla="*/ 323850 w 467316"/>
                  <a:gd name="connsiteY4" fmla="*/ 263525 h 444500"/>
                  <a:gd name="connsiteX5" fmla="*/ 384175 w 467316"/>
                  <a:gd name="connsiteY5" fmla="*/ 234950 h 444500"/>
                  <a:gd name="connsiteX6" fmla="*/ 403225 w 467316"/>
                  <a:gd name="connsiteY6" fmla="*/ 206375 h 444500"/>
                  <a:gd name="connsiteX7" fmla="*/ 434975 w 467316"/>
                  <a:gd name="connsiteY7" fmla="*/ 114300 h 444500"/>
                  <a:gd name="connsiteX8" fmla="*/ 447675 w 467316"/>
                  <a:gd name="connsiteY8" fmla="*/ 63500 h 444500"/>
                  <a:gd name="connsiteX9" fmla="*/ 454025 w 467316"/>
                  <a:gd name="connsiteY9" fmla="*/ 31750 h 444500"/>
                  <a:gd name="connsiteX10" fmla="*/ 460375 w 467316"/>
                  <a:gd name="connsiteY10" fmla="*/ 0 h 444500"/>
                  <a:gd name="connsiteX11" fmla="*/ 463550 w 467316"/>
                  <a:gd name="connsiteY11" fmla="*/ 139700 h 444500"/>
                  <a:gd name="connsiteX12" fmla="*/ 460375 w 467316"/>
                  <a:gd name="connsiteY12" fmla="*/ 307975 h 444500"/>
                  <a:gd name="connsiteX13" fmla="*/ 444500 w 467316"/>
                  <a:gd name="connsiteY13" fmla="*/ 327025 h 444500"/>
                  <a:gd name="connsiteX14" fmla="*/ 406400 w 467316"/>
                  <a:gd name="connsiteY14" fmla="*/ 358775 h 444500"/>
                  <a:gd name="connsiteX15" fmla="*/ 381000 w 467316"/>
                  <a:gd name="connsiteY15" fmla="*/ 377825 h 444500"/>
                  <a:gd name="connsiteX16" fmla="*/ 311150 w 467316"/>
                  <a:gd name="connsiteY16" fmla="*/ 428625 h 444500"/>
                  <a:gd name="connsiteX17" fmla="*/ 285750 w 467316"/>
                  <a:gd name="connsiteY17" fmla="*/ 441325 h 444500"/>
                  <a:gd name="connsiteX18" fmla="*/ 231775 w 467316"/>
                  <a:gd name="connsiteY18" fmla="*/ 444500 h 444500"/>
                  <a:gd name="connsiteX19" fmla="*/ 174625 w 467316"/>
                  <a:gd name="connsiteY19" fmla="*/ 434975 h 444500"/>
                  <a:gd name="connsiteX20" fmla="*/ 146050 w 467316"/>
                  <a:gd name="connsiteY20" fmla="*/ 422275 h 444500"/>
                  <a:gd name="connsiteX21" fmla="*/ 127000 w 467316"/>
                  <a:gd name="connsiteY21" fmla="*/ 415925 h 444500"/>
                  <a:gd name="connsiteX22" fmla="*/ 117475 w 467316"/>
                  <a:gd name="connsiteY22" fmla="*/ 412750 h 444500"/>
                  <a:gd name="connsiteX23" fmla="*/ 104775 w 467316"/>
                  <a:gd name="connsiteY23" fmla="*/ 409575 h 444500"/>
                  <a:gd name="connsiteX24" fmla="*/ 101600 w 467316"/>
                  <a:gd name="connsiteY24" fmla="*/ 406400 h 444500"/>
                  <a:gd name="connsiteX25" fmla="*/ 101600 w 467316"/>
                  <a:gd name="connsiteY25" fmla="*/ 406400 h 444500"/>
                  <a:gd name="connsiteX0" fmla="*/ 0 w 461822"/>
                  <a:gd name="connsiteY0" fmla="*/ 292100 h 444500"/>
                  <a:gd name="connsiteX1" fmla="*/ 0 w 461822"/>
                  <a:gd name="connsiteY1" fmla="*/ 292100 h 444500"/>
                  <a:gd name="connsiteX2" fmla="*/ 177800 w 461822"/>
                  <a:gd name="connsiteY2" fmla="*/ 288925 h 444500"/>
                  <a:gd name="connsiteX3" fmla="*/ 254000 w 461822"/>
                  <a:gd name="connsiteY3" fmla="*/ 276225 h 444500"/>
                  <a:gd name="connsiteX4" fmla="*/ 323850 w 461822"/>
                  <a:gd name="connsiteY4" fmla="*/ 263525 h 444500"/>
                  <a:gd name="connsiteX5" fmla="*/ 384175 w 461822"/>
                  <a:gd name="connsiteY5" fmla="*/ 234950 h 444500"/>
                  <a:gd name="connsiteX6" fmla="*/ 403225 w 461822"/>
                  <a:gd name="connsiteY6" fmla="*/ 206375 h 444500"/>
                  <a:gd name="connsiteX7" fmla="*/ 434975 w 461822"/>
                  <a:gd name="connsiteY7" fmla="*/ 114300 h 444500"/>
                  <a:gd name="connsiteX8" fmla="*/ 447675 w 461822"/>
                  <a:gd name="connsiteY8" fmla="*/ 63500 h 444500"/>
                  <a:gd name="connsiteX9" fmla="*/ 454025 w 461822"/>
                  <a:gd name="connsiteY9" fmla="*/ 31750 h 444500"/>
                  <a:gd name="connsiteX10" fmla="*/ 460375 w 461822"/>
                  <a:gd name="connsiteY10" fmla="*/ 0 h 444500"/>
                  <a:gd name="connsiteX11" fmla="*/ 460375 w 461822"/>
                  <a:gd name="connsiteY11" fmla="*/ 307975 h 444500"/>
                  <a:gd name="connsiteX12" fmla="*/ 444500 w 461822"/>
                  <a:gd name="connsiteY12" fmla="*/ 327025 h 444500"/>
                  <a:gd name="connsiteX13" fmla="*/ 406400 w 461822"/>
                  <a:gd name="connsiteY13" fmla="*/ 358775 h 444500"/>
                  <a:gd name="connsiteX14" fmla="*/ 381000 w 461822"/>
                  <a:gd name="connsiteY14" fmla="*/ 377825 h 444500"/>
                  <a:gd name="connsiteX15" fmla="*/ 311150 w 461822"/>
                  <a:gd name="connsiteY15" fmla="*/ 428625 h 444500"/>
                  <a:gd name="connsiteX16" fmla="*/ 285750 w 461822"/>
                  <a:gd name="connsiteY16" fmla="*/ 441325 h 444500"/>
                  <a:gd name="connsiteX17" fmla="*/ 231775 w 461822"/>
                  <a:gd name="connsiteY17" fmla="*/ 444500 h 444500"/>
                  <a:gd name="connsiteX18" fmla="*/ 174625 w 461822"/>
                  <a:gd name="connsiteY18" fmla="*/ 434975 h 444500"/>
                  <a:gd name="connsiteX19" fmla="*/ 146050 w 461822"/>
                  <a:gd name="connsiteY19" fmla="*/ 422275 h 444500"/>
                  <a:gd name="connsiteX20" fmla="*/ 127000 w 461822"/>
                  <a:gd name="connsiteY20" fmla="*/ 415925 h 444500"/>
                  <a:gd name="connsiteX21" fmla="*/ 117475 w 461822"/>
                  <a:gd name="connsiteY21" fmla="*/ 412750 h 444500"/>
                  <a:gd name="connsiteX22" fmla="*/ 104775 w 461822"/>
                  <a:gd name="connsiteY22" fmla="*/ 409575 h 444500"/>
                  <a:gd name="connsiteX23" fmla="*/ 101600 w 461822"/>
                  <a:gd name="connsiteY23" fmla="*/ 406400 h 444500"/>
                  <a:gd name="connsiteX24" fmla="*/ 101600 w 461822"/>
                  <a:gd name="connsiteY24" fmla="*/ 406400 h 444500"/>
                  <a:gd name="connsiteX0" fmla="*/ 0 w 464618"/>
                  <a:gd name="connsiteY0" fmla="*/ 292100 h 444500"/>
                  <a:gd name="connsiteX1" fmla="*/ 0 w 464618"/>
                  <a:gd name="connsiteY1" fmla="*/ 292100 h 444500"/>
                  <a:gd name="connsiteX2" fmla="*/ 177800 w 464618"/>
                  <a:gd name="connsiteY2" fmla="*/ 288925 h 444500"/>
                  <a:gd name="connsiteX3" fmla="*/ 254000 w 464618"/>
                  <a:gd name="connsiteY3" fmla="*/ 276225 h 444500"/>
                  <a:gd name="connsiteX4" fmla="*/ 323850 w 464618"/>
                  <a:gd name="connsiteY4" fmla="*/ 263525 h 444500"/>
                  <a:gd name="connsiteX5" fmla="*/ 384175 w 464618"/>
                  <a:gd name="connsiteY5" fmla="*/ 234950 h 444500"/>
                  <a:gd name="connsiteX6" fmla="*/ 403225 w 464618"/>
                  <a:gd name="connsiteY6" fmla="*/ 206375 h 444500"/>
                  <a:gd name="connsiteX7" fmla="*/ 434975 w 464618"/>
                  <a:gd name="connsiteY7" fmla="*/ 114300 h 444500"/>
                  <a:gd name="connsiteX8" fmla="*/ 447675 w 464618"/>
                  <a:gd name="connsiteY8" fmla="*/ 63500 h 444500"/>
                  <a:gd name="connsiteX9" fmla="*/ 454025 w 464618"/>
                  <a:gd name="connsiteY9" fmla="*/ 31750 h 444500"/>
                  <a:gd name="connsiteX10" fmla="*/ 460375 w 464618"/>
                  <a:gd name="connsiteY10" fmla="*/ 0 h 444500"/>
                  <a:gd name="connsiteX11" fmla="*/ 460375 w 464618"/>
                  <a:gd name="connsiteY11" fmla="*/ 307975 h 444500"/>
                  <a:gd name="connsiteX12" fmla="*/ 406400 w 464618"/>
                  <a:gd name="connsiteY12" fmla="*/ 358775 h 444500"/>
                  <a:gd name="connsiteX13" fmla="*/ 381000 w 464618"/>
                  <a:gd name="connsiteY13" fmla="*/ 377825 h 444500"/>
                  <a:gd name="connsiteX14" fmla="*/ 311150 w 464618"/>
                  <a:gd name="connsiteY14" fmla="*/ 428625 h 444500"/>
                  <a:gd name="connsiteX15" fmla="*/ 285750 w 464618"/>
                  <a:gd name="connsiteY15" fmla="*/ 441325 h 444500"/>
                  <a:gd name="connsiteX16" fmla="*/ 231775 w 464618"/>
                  <a:gd name="connsiteY16" fmla="*/ 444500 h 444500"/>
                  <a:gd name="connsiteX17" fmla="*/ 174625 w 464618"/>
                  <a:gd name="connsiteY17" fmla="*/ 434975 h 444500"/>
                  <a:gd name="connsiteX18" fmla="*/ 146050 w 464618"/>
                  <a:gd name="connsiteY18" fmla="*/ 422275 h 444500"/>
                  <a:gd name="connsiteX19" fmla="*/ 127000 w 464618"/>
                  <a:gd name="connsiteY19" fmla="*/ 415925 h 444500"/>
                  <a:gd name="connsiteX20" fmla="*/ 117475 w 464618"/>
                  <a:gd name="connsiteY20" fmla="*/ 412750 h 444500"/>
                  <a:gd name="connsiteX21" fmla="*/ 104775 w 464618"/>
                  <a:gd name="connsiteY21" fmla="*/ 409575 h 444500"/>
                  <a:gd name="connsiteX22" fmla="*/ 101600 w 464618"/>
                  <a:gd name="connsiteY22" fmla="*/ 406400 h 444500"/>
                  <a:gd name="connsiteX23" fmla="*/ 101600 w 464618"/>
                  <a:gd name="connsiteY23" fmla="*/ 406400 h 444500"/>
                  <a:gd name="connsiteX0" fmla="*/ 0 w 466496"/>
                  <a:gd name="connsiteY0" fmla="*/ 292100 h 444500"/>
                  <a:gd name="connsiteX1" fmla="*/ 0 w 466496"/>
                  <a:gd name="connsiteY1" fmla="*/ 292100 h 444500"/>
                  <a:gd name="connsiteX2" fmla="*/ 177800 w 466496"/>
                  <a:gd name="connsiteY2" fmla="*/ 288925 h 444500"/>
                  <a:gd name="connsiteX3" fmla="*/ 254000 w 466496"/>
                  <a:gd name="connsiteY3" fmla="*/ 276225 h 444500"/>
                  <a:gd name="connsiteX4" fmla="*/ 323850 w 466496"/>
                  <a:gd name="connsiteY4" fmla="*/ 263525 h 444500"/>
                  <a:gd name="connsiteX5" fmla="*/ 384175 w 466496"/>
                  <a:gd name="connsiteY5" fmla="*/ 234950 h 444500"/>
                  <a:gd name="connsiteX6" fmla="*/ 403225 w 466496"/>
                  <a:gd name="connsiteY6" fmla="*/ 206375 h 444500"/>
                  <a:gd name="connsiteX7" fmla="*/ 434975 w 466496"/>
                  <a:gd name="connsiteY7" fmla="*/ 114300 h 444500"/>
                  <a:gd name="connsiteX8" fmla="*/ 447675 w 466496"/>
                  <a:gd name="connsiteY8" fmla="*/ 63500 h 444500"/>
                  <a:gd name="connsiteX9" fmla="*/ 454025 w 466496"/>
                  <a:gd name="connsiteY9" fmla="*/ 31750 h 444500"/>
                  <a:gd name="connsiteX10" fmla="*/ 460375 w 466496"/>
                  <a:gd name="connsiteY10" fmla="*/ 0 h 444500"/>
                  <a:gd name="connsiteX11" fmla="*/ 460375 w 466496"/>
                  <a:gd name="connsiteY11" fmla="*/ 307975 h 444500"/>
                  <a:gd name="connsiteX12" fmla="*/ 381000 w 466496"/>
                  <a:gd name="connsiteY12" fmla="*/ 377825 h 444500"/>
                  <a:gd name="connsiteX13" fmla="*/ 311150 w 466496"/>
                  <a:gd name="connsiteY13" fmla="*/ 428625 h 444500"/>
                  <a:gd name="connsiteX14" fmla="*/ 285750 w 466496"/>
                  <a:gd name="connsiteY14" fmla="*/ 441325 h 444500"/>
                  <a:gd name="connsiteX15" fmla="*/ 231775 w 466496"/>
                  <a:gd name="connsiteY15" fmla="*/ 444500 h 444500"/>
                  <a:gd name="connsiteX16" fmla="*/ 174625 w 466496"/>
                  <a:gd name="connsiteY16" fmla="*/ 434975 h 444500"/>
                  <a:gd name="connsiteX17" fmla="*/ 146050 w 466496"/>
                  <a:gd name="connsiteY17" fmla="*/ 422275 h 444500"/>
                  <a:gd name="connsiteX18" fmla="*/ 127000 w 466496"/>
                  <a:gd name="connsiteY18" fmla="*/ 415925 h 444500"/>
                  <a:gd name="connsiteX19" fmla="*/ 117475 w 466496"/>
                  <a:gd name="connsiteY19" fmla="*/ 412750 h 444500"/>
                  <a:gd name="connsiteX20" fmla="*/ 104775 w 466496"/>
                  <a:gd name="connsiteY20" fmla="*/ 409575 h 444500"/>
                  <a:gd name="connsiteX21" fmla="*/ 101600 w 466496"/>
                  <a:gd name="connsiteY21" fmla="*/ 406400 h 444500"/>
                  <a:gd name="connsiteX22" fmla="*/ 101600 w 466496"/>
                  <a:gd name="connsiteY22" fmla="*/ 406400 h 444500"/>
                  <a:gd name="connsiteX0" fmla="*/ 0 w 471667"/>
                  <a:gd name="connsiteY0" fmla="*/ 292100 h 444500"/>
                  <a:gd name="connsiteX1" fmla="*/ 0 w 471667"/>
                  <a:gd name="connsiteY1" fmla="*/ 292100 h 444500"/>
                  <a:gd name="connsiteX2" fmla="*/ 177800 w 471667"/>
                  <a:gd name="connsiteY2" fmla="*/ 288925 h 444500"/>
                  <a:gd name="connsiteX3" fmla="*/ 254000 w 471667"/>
                  <a:gd name="connsiteY3" fmla="*/ 276225 h 444500"/>
                  <a:gd name="connsiteX4" fmla="*/ 323850 w 471667"/>
                  <a:gd name="connsiteY4" fmla="*/ 263525 h 444500"/>
                  <a:gd name="connsiteX5" fmla="*/ 384175 w 471667"/>
                  <a:gd name="connsiteY5" fmla="*/ 234950 h 444500"/>
                  <a:gd name="connsiteX6" fmla="*/ 403225 w 471667"/>
                  <a:gd name="connsiteY6" fmla="*/ 206375 h 444500"/>
                  <a:gd name="connsiteX7" fmla="*/ 434975 w 471667"/>
                  <a:gd name="connsiteY7" fmla="*/ 114300 h 444500"/>
                  <a:gd name="connsiteX8" fmla="*/ 447675 w 471667"/>
                  <a:gd name="connsiteY8" fmla="*/ 63500 h 444500"/>
                  <a:gd name="connsiteX9" fmla="*/ 454025 w 471667"/>
                  <a:gd name="connsiteY9" fmla="*/ 31750 h 444500"/>
                  <a:gd name="connsiteX10" fmla="*/ 460375 w 471667"/>
                  <a:gd name="connsiteY10" fmla="*/ 0 h 444500"/>
                  <a:gd name="connsiteX11" fmla="*/ 460375 w 471667"/>
                  <a:gd name="connsiteY11" fmla="*/ 307975 h 444500"/>
                  <a:gd name="connsiteX12" fmla="*/ 311150 w 471667"/>
                  <a:gd name="connsiteY12" fmla="*/ 428625 h 444500"/>
                  <a:gd name="connsiteX13" fmla="*/ 285750 w 471667"/>
                  <a:gd name="connsiteY13" fmla="*/ 441325 h 444500"/>
                  <a:gd name="connsiteX14" fmla="*/ 231775 w 471667"/>
                  <a:gd name="connsiteY14" fmla="*/ 444500 h 444500"/>
                  <a:gd name="connsiteX15" fmla="*/ 174625 w 471667"/>
                  <a:gd name="connsiteY15" fmla="*/ 434975 h 444500"/>
                  <a:gd name="connsiteX16" fmla="*/ 146050 w 471667"/>
                  <a:gd name="connsiteY16" fmla="*/ 422275 h 444500"/>
                  <a:gd name="connsiteX17" fmla="*/ 127000 w 471667"/>
                  <a:gd name="connsiteY17" fmla="*/ 415925 h 444500"/>
                  <a:gd name="connsiteX18" fmla="*/ 117475 w 471667"/>
                  <a:gd name="connsiteY18" fmla="*/ 412750 h 444500"/>
                  <a:gd name="connsiteX19" fmla="*/ 104775 w 471667"/>
                  <a:gd name="connsiteY19" fmla="*/ 409575 h 444500"/>
                  <a:gd name="connsiteX20" fmla="*/ 101600 w 471667"/>
                  <a:gd name="connsiteY20" fmla="*/ 406400 h 444500"/>
                  <a:gd name="connsiteX21" fmla="*/ 101600 w 471667"/>
                  <a:gd name="connsiteY21" fmla="*/ 406400 h 444500"/>
                  <a:gd name="connsiteX0" fmla="*/ 0 w 473548"/>
                  <a:gd name="connsiteY0" fmla="*/ 292100 h 452065"/>
                  <a:gd name="connsiteX1" fmla="*/ 0 w 473548"/>
                  <a:gd name="connsiteY1" fmla="*/ 292100 h 452065"/>
                  <a:gd name="connsiteX2" fmla="*/ 177800 w 473548"/>
                  <a:gd name="connsiteY2" fmla="*/ 288925 h 452065"/>
                  <a:gd name="connsiteX3" fmla="*/ 254000 w 473548"/>
                  <a:gd name="connsiteY3" fmla="*/ 276225 h 452065"/>
                  <a:gd name="connsiteX4" fmla="*/ 323850 w 473548"/>
                  <a:gd name="connsiteY4" fmla="*/ 263525 h 452065"/>
                  <a:gd name="connsiteX5" fmla="*/ 384175 w 473548"/>
                  <a:gd name="connsiteY5" fmla="*/ 234950 h 452065"/>
                  <a:gd name="connsiteX6" fmla="*/ 403225 w 473548"/>
                  <a:gd name="connsiteY6" fmla="*/ 206375 h 452065"/>
                  <a:gd name="connsiteX7" fmla="*/ 434975 w 473548"/>
                  <a:gd name="connsiteY7" fmla="*/ 114300 h 452065"/>
                  <a:gd name="connsiteX8" fmla="*/ 447675 w 473548"/>
                  <a:gd name="connsiteY8" fmla="*/ 63500 h 452065"/>
                  <a:gd name="connsiteX9" fmla="*/ 454025 w 473548"/>
                  <a:gd name="connsiteY9" fmla="*/ 31750 h 452065"/>
                  <a:gd name="connsiteX10" fmla="*/ 460375 w 473548"/>
                  <a:gd name="connsiteY10" fmla="*/ 0 h 452065"/>
                  <a:gd name="connsiteX11" fmla="*/ 460375 w 473548"/>
                  <a:gd name="connsiteY11" fmla="*/ 307975 h 452065"/>
                  <a:gd name="connsiteX12" fmla="*/ 285750 w 473548"/>
                  <a:gd name="connsiteY12" fmla="*/ 441325 h 452065"/>
                  <a:gd name="connsiteX13" fmla="*/ 231775 w 473548"/>
                  <a:gd name="connsiteY13" fmla="*/ 444500 h 452065"/>
                  <a:gd name="connsiteX14" fmla="*/ 174625 w 473548"/>
                  <a:gd name="connsiteY14" fmla="*/ 434975 h 452065"/>
                  <a:gd name="connsiteX15" fmla="*/ 146050 w 473548"/>
                  <a:gd name="connsiteY15" fmla="*/ 422275 h 452065"/>
                  <a:gd name="connsiteX16" fmla="*/ 127000 w 473548"/>
                  <a:gd name="connsiteY16" fmla="*/ 415925 h 452065"/>
                  <a:gd name="connsiteX17" fmla="*/ 117475 w 473548"/>
                  <a:gd name="connsiteY17" fmla="*/ 412750 h 452065"/>
                  <a:gd name="connsiteX18" fmla="*/ 104775 w 473548"/>
                  <a:gd name="connsiteY18" fmla="*/ 409575 h 452065"/>
                  <a:gd name="connsiteX19" fmla="*/ 101600 w 473548"/>
                  <a:gd name="connsiteY19" fmla="*/ 406400 h 452065"/>
                  <a:gd name="connsiteX20" fmla="*/ 101600 w 473548"/>
                  <a:gd name="connsiteY20" fmla="*/ 406400 h 452065"/>
                  <a:gd name="connsiteX0" fmla="*/ 0 w 477545"/>
                  <a:gd name="connsiteY0" fmla="*/ 292100 h 444500"/>
                  <a:gd name="connsiteX1" fmla="*/ 0 w 477545"/>
                  <a:gd name="connsiteY1" fmla="*/ 292100 h 444500"/>
                  <a:gd name="connsiteX2" fmla="*/ 177800 w 477545"/>
                  <a:gd name="connsiteY2" fmla="*/ 288925 h 444500"/>
                  <a:gd name="connsiteX3" fmla="*/ 254000 w 477545"/>
                  <a:gd name="connsiteY3" fmla="*/ 276225 h 444500"/>
                  <a:gd name="connsiteX4" fmla="*/ 323850 w 477545"/>
                  <a:gd name="connsiteY4" fmla="*/ 263525 h 444500"/>
                  <a:gd name="connsiteX5" fmla="*/ 384175 w 477545"/>
                  <a:gd name="connsiteY5" fmla="*/ 234950 h 444500"/>
                  <a:gd name="connsiteX6" fmla="*/ 403225 w 477545"/>
                  <a:gd name="connsiteY6" fmla="*/ 206375 h 444500"/>
                  <a:gd name="connsiteX7" fmla="*/ 434975 w 477545"/>
                  <a:gd name="connsiteY7" fmla="*/ 114300 h 444500"/>
                  <a:gd name="connsiteX8" fmla="*/ 447675 w 477545"/>
                  <a:gd name="connsiteY8" fmla="*/ 63500 h 444500"/>
                  <a:gd name="connsiteX9" fmla="*/ 454025 w 477545"/>
                  <a:gd name="connsiteY9" fmla="*/ 31750 h 444500"/>
                  <a:gd name="connsiteX10" fmla="*/ 460375 w 477545"/>
                  <a:gd name="connsiteY10" fmla="*/ 0 h 444500"/>
                  <a:gd name="connsiteX11" fmla="*/ 460375 w 477545"/>
                  <a:gd name="connsiteY11" fmla="*/ 307975 h 444500"/>
                  <a:gd name="connsiteX12" fmla="*/ 231775 w 477545"/>
                  <a:gd name="connsiteY12" fmla="*/ 444500 h 444500"/>
                  <a:gd name="connsiteX13" fmla="*/ 174625 w 477545"/>
                  <a:gd name="connsiteY13" fmla="*/ 434975 h 444500"/>
                  <a:gd name="connsiteX14" fmla="*/ 146050 w 477545"/>
                  <a:gd name="connsiteY14" fmla="*/ 422275 h 444500"/>
                  <a:gd name="connsiteX15" fmla="*/ 127000 w 477545"/>
                  <a:gd name="connsiteY15" fmla="*/ 415925 h 444500"/>
                  <a:gd name="connsiteX16" fmla="*/ 117475 w 477545"/>
                  <a:gd name="connsiteY16" fmla="*/ 412750 h 444500"/>
                  <a:gd name="connsiteX17" fmla="*/ 104775 w 477545"/>
                  <a:gd name="connsiteY17" fmla="*/ 409575 h 444500"/>
                  <a:gd name="connsiteX18" fmla="*/ 101600 w 477545"/>
                  <a:gd name="connsiteY18" fmla="*/ 406400 h 444500"/>
                  <a:gd name="connsiteX19" fmla="*/ 101600 w 477545"/>
                  <a:gd name="connsiteY19" fmla="*/ 406400 h 44450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17" fmla="*/ 101600 w 481778"/>
                  <a:gd name="connsiteY17" fmla="*/ 406400 h 441630"/>
                  <a:gd name="connsiteX18" fmla="*/ 101600 w 481778"/>
                  <a:gd name="connsiteY18" fmla="*/ 40640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17" fmla="*/ 101600 w 481778"/>
                  <a:gd name="connsiteY17" fmla="*/ 40640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0" fmla="*/ 0 w 481778"/>
                  <a:gd name="connsiteY0" fmla="*/ 292100 h 434975"/>
                  <a:gd name="connsiteX1" fmla="*/ 0 w 481778"/>
                  <a:gd name="connsiteY1" fmla="*/ 292100 h 434975"/>
                  <a:gd name="connsiteX2" fmla="*/ 177800 w 481778"/>
                  <a:gd name="connsiteY2" fmla="*/ 288925 h 434975"/>
                  <a:gd name="connsiteX3" fmla="*/ 254000 w 481778"/>
                  <a:gd name="connsiteY3" fmla="*/ 276225 h 434975"/>
                  <a:gd name="connsiteX4" fmla="*/ 323850 w 481778"/>
                  <a:gd name="connsiteY4" fmla="*/ 263525 h 434975"/>
                  <a:gd name="connsiteX5" fmla="*/ 384175 w 481778"/>
                  <a:gd name="connsiteY5" fmla="*/ 234950 h 434975"/>
                  <a:gd name="connsiteX6" fmla="*/ 403225 w 481778"/>
                  <a:gd name="connsiteY6" fmla="*/ 206375 h 434975"/>
                  <a:gd name="connsiteX7" fmla="*/ 434975 w 481778"/>
                  <a:gd name="connsiteY7" fmla="*/ 114300 h 434975"/>
                  <a:gd name="connsiteX8" fmla="*/ 447675 w 481778"/>
                  <a:gd name="connsiteY8" fmla="*/ 63500 h 434975"/>
                  <a:gd name="connsiteX9" fmla="*/ 454025 w 481778"/>
                  <a:gd name="connsiteY9" fmla="*/ 31750 h 434975"/>
                  <a:gd name="connsiteX10" fmla="*/ 460375 w 481778"/>
                  <a:gd name="connsiteY10" fmla="*/ 0 h 434975"/>
                  <a:gd name="connsiteX11" fmla="*/ 460375 w 481778"/>
                  <a:gd name="connsiteY11" fmla="*/ 307975 h 434975"/>
                  <a:gd name="connsiteX12" fmla="*/ 174625 w 481778"/>
                  <a:gd name="connsiteY12" fmla="*/ 434975 h 434975"/>
                  <a:gd name="connsiteX0" fmla="*/ 0 w 481778"/>
                  <a:gd name="connsiteY0" fmla="*/ 303003 h 445878"/>
                  <a:gd name="connsiteX1" fmla="*/ 0 w 481778"/>
                  <a:gd name="connsiteY1" fmla="*/ 303003 h 445878"/>
                  <a:gd name="connsiteX2" fmla="*/ 177800 w 481778"/>
                  <a:gd name="connsiteY2" fmla="*/ 299828 h 445878"/>
                  <a:gd name="connsiteX3" fmla="*/ 254000 w 481778"/>
                  <a:gd name="connsiteY3" fmla="*/ 287128 h 445878"/>
                  <a:gd name="connsiteX4" fmla="*/ 323850 w 481778"/>
                  <a:gd name="connsiteY4" fmla="*/ 274428 h 445878"/>
                  <a:gd name="connsiteX5" fmla="*/ 384175 w 481778"/>
                  <a:gd name="connsiteY5" fmla="*/ 245853 h 445878"/>
                  <a:gd name="connsiteX6" fmla="*/ 403225 w 481778"/>
                  <a:gd name="connsiteY6" fmla="*/ 217278 h 445878"/>
                  <a:gd name="connsiteX7" fmla="*/ 434975 w 481778"/>
                  <a:gd name="connsiteY7" fmla="*/ 125203 h 445878"/>
                  <a:gd name="connsiteX8" fmla="*/ 447675 w 481778"/>
                  <a:gd name="connsiteY8" fmla="*/ 74403 h 445878"/>
                  <a:gd name="connsiteX9" fmla="*/ 460375 w 481778"/>
                  <a:gd name="connsiteY9" fmla="*/ 10903 h 445878"/>
                  <a:gd name="connsiteX10" fmla="*/ 460375 w 481778"/>
                  <a:gd name="connsiteY10" fmla="*/ 318878 h 445878"/>
                  <a:gd name="connsiteX11" fmla="*/ 174625 w 481778"/>
                  <a:gd name="connsiteY11" fmla="*/ 445878 h 445878"/>
                  <a:gd name="connsiteX0" fmla="*/ 0 w 481778"/>
                  <a:gd name="connsiteY0" fmla="*/ 297868 h 440743"/>
                  <a:gd name="connsiteX1" fmla="*/ 0 w 481778"/>
                  <a:gd name="connsiteY1" fmla="*/ 297868 h 440743"/>
                  <a:gd name="connsiteX2" fmla="*/ 177800 w 481778"/>
                  <a:gd name="connsiteY2" fmla="*/ 294693 h 440743"/>
                  <a:gd name="connsiteX3" fmla="*/ 254000 w 481778"/>
                  <a:gd name="connsiteY3" fmla="*/ 281993 h 440743"/>
                  <a:gd name="connsiteX4" fmla="*/ 323850 w 481778"/>
                  <a:gd name="connsiteY4" fmla="*/ 269293 h 440743"/>
                  <a:gd name="connsiteX5" fmla="*/ 384175 w 481778"/>
                  <a:gd name="connsiteY5" fmla="*/ 240718 h 440743"/>
                  <a:gd name="connsiteX6" fmla="*/ 403225 w 481778"/>
                  <a:gd name="connsiteY6" fmla="*/ 212143 h 440743"/>
                  <a:gd name="connsiteX7" fmla="*/ 434975 w 481778"/>
                  <a:gd name="connsiteY7" fmla="*/ 120068 h 440743"/>
                  <a:gd name="connsiteX8" fmla="*/ 460375 w 481778"/>
                  <a:gd name="connsiteY8" fmla="*/ 5768 h 440743"/>
                  <a:gd name="connsiteX9" fmla="*/ 460375 w 481778"/>
                  <a:gd name="connsiteY9" fmla="*/ 313743 h 440743"/>
                  <a:gd name="connsiteX10" fmla="*/ 174625 w 481778"/>
                  <a:gd name="connsiteY10" fmla="*/ 440743 h 440743"/>
                  <a:gd name="connsiteX0" fmla="*/ 0 w 481778"/>
                  <a:gd name="connsiteY0" fmla="*/ 293197 h 436072"/>
                  <a:gd name="connsiteX1" fmla="*/ 0 w 481778"/>
                  <a:gd name="connsiteY1" fmla="*/ 293197 h 436072"/>
                  <a:gd name="connsiteX2" fmla="*/ 177800 w 481778"/>
                  <a:gd name="connsiteY2" fmla="*/ 290022 h 436072"/>
                  <a:gd name="connsiteX3" fmla="*/ 254000 w 481778"/>
                  <a:gd name="connsiteY3" fmla="*/ 277322 h 436072"/>
                  <a:gd name="connsiteX4" fmla="*/ 323850 w 481778"/>
                  <a:gd name="connsiteY4" fmla="*/ 264622 h 436072"/>
                  <a:gd name="connsiteX5" fmla="*/ 384175 w 481778"/>
                  <a:gd name="connsiteY5" fmla="*/ 236047 h 436072"/>
                  <a:gd name="connsiteX6" fmla="*/ 403225 w 481778"/>
                  <a:gd name="connsiteY6" fmla="*/ 207472 h 436072"/>
                  <a:gd name="connsiteX7" fmla="*/ 460375 w 481778"/>
                  <a:gd name="connsiteY7" fmla="*/ 1097 h 436072"/>
                  <a:gd name="connsiteX8" fmla="*/ 460375 w 481778"/>
                  <a:gd name="connsiteY8" fmla="*/ 309072 h 436072"/>
                  <a:gd name="connsiteX9" fmla="*/ 174625 w 481778"/>
                  <a:gd name="connsiteY9" fmla="*/ 436072 h 436072"/>
                  <a:gd name="connsiteX0" fmla="*/ 0 w 481778"/>
                  <a:gd name="connsiteY0" fmla="*/ 293223 h 436098"/>
                  <a:gd name="connsiteX1" fmla="*/ 0 w 481778"/>
                  <a:gd name="connsiteY1" fmla="*/ 293223 h 436098"/>
                  <a:gd name="connsiteX2" fmla="*/ 177800 w 481778"/>
                  <a:gd name="connsiteY2" fmla="*/ 290048 h 436098"/>
                  <a:gd name="connsiteX3" fmla="*/ 254000 w 481778"/>
                  <a:gd name="connsiteY3" fmla="*/ 277348 h 436098"/>
                  <a:gd name="connsiteX4" fmla="*/ 323850 w 481778"/>
                  <a:gd name="connsiteY4" fmla="*/ 264648 h 436098"/>
                  <a:gd name="connsiteX5" fmla="*/ 403225 w 481778"/>
                  <a:gd name="connsiteY5" fmla="*/ 207498 h 436098"/>
                  <a:gd name="connsiteX6" fmla="*/ 460375 w 481778"/>
                  <a:gd name="connsiteY6" fmla="*/ 1123 h 436098"/>
                  <a:gd name="connsiteX7" fmla="*/ 460375 w 481778"/>
                  <a:gd name="connsiteY7" fmla="*/ 309098 h 436098"/>
                  <a:gd name="connsiteX8" fmla="*/ 174625 w 481778"/>
                  <a:gd name="connsiteY8" fmla="*/ 436098 h 436098"/>
                  <a:gd name="connsiteX0" fmla="*/ 0 w 481778"/>
                  <a:gd name="connsiteY0" fmla="*/ 293235 h 436110"/>
                  <a:gd name="connsiteX1" fmla="*/ 0 w 481778"/>
                  <a:gd name="connsiteY1" fmla="*/ 293235 h 436110"/>
                  <a:gd name="connsiteX2" fmla="*/ 177800 w 481778"/>
                  <a:gd name="connsiteY2" fmla="*/ 290060 h 436110"/>
                  <a:gd name="connsiteX3" fmla="*/ 254000 w 481778"/>
                  <a:gd name="connsiteY3" fmla="*/ 277360 h 436110"/>
                  <a:gd name="connsiteX4" fmla="*/ 403225 w 481778"/>
                  <a:gd name="connsiteY4" fmla="*/ 207510 h 436110"/>
                  <a:gd name="connsiteX5" fmla="*/ 460375 w 481778"/>
                  <a:gd name="connsiteY5" fmla="*/ 1135 h 436110"/>
                  <a:gd name="connsiteX6" fmla="*/ 460375 w 481778"/>
                  <a:gd name="connsiteY6" fmla="*/ 309110 h 436110"/>
                  <a:gd name="connsiteX7" fmla="*/ 174625 w 481778"/>
                  <a:gd name="connsiteY7" fmla="*/ 436110 h 436110"/>
                  <a:gd name="connsiteX0" fmla="*/ 0 w 481778"/>
                  <a:gd name="connsiteY0" fmla="*/ 293248 h 436123"/>
                  <a:gd name="connsiteX1" fmla="*/ 0 w 481778"/>
                  <a:gd name="connsiteY1" fmla="*/ 293248 h 436123"/>
                  <a:gd name="connsiteX2" fmla="*/ 177800 w 481778"/>
                  <a:gd name="connsiteY2" fmla="*/ 290073 h 436123"/>
                  <a:gd name="connsiteX3" fmla="*/ 403225 w 481778"/>
                  <a:gd name="connsiteY3" fmla="*/ 207523 h 436123"/>
                  <a:gd name="connsiteX4" fmla="*/ 460375 w 481778"/>
                  <a:gd name="connsiteY4" fmla="*/ 1148 h 436123"/>
                  <a:gd name="connsiteX5" fmla="*/ 460375 w 481778"/>
                  <a:gd name="connsiteY5" fmla="*/ 309123 h 436123"/>
                  <a:gd name="connsiteX6" fmla="*/ 174625 w 481778"/>
                  <a:gd name="connsiteY6" fmla="*/ 436123 h 436123"/>
                  <a:gd name="connsiteX0" fmla="*/ 0 w 481778"/>
                  <a:gd name="connsiteY0" fmla="*/ 293251 h 436126"/>
                  <a:gd name="connsiteX1" fmla="*/ 0 w 481778"/>
                  <a:gd name="connsiteY1" fmla="*/ 293251 h 436126"/>
                  <a:gd name="connsiteX2" fmla="*/ 403225 w 481778"/>
                  <a:gd name="connsiteY2" fmla="*/ 207526 h 436126"/>
                  <a:gd name="connsiteX3" fmla="*/ 460375 w 481778"/>
                  <a:gd name="connsiteY3" fmla="*/ 1151 h 436126"/>
                  <a:gd name="connsiteX4" fmla="*/ 460375 w 481778"/>
                  <a:gd name="connsiteY4" fmla="*/ 309126 h 436126"/>
                  <a:gd name="connsiteX5" fmla="*/ 174625 w 481778"/>
                  <a:gd name="connsiteY5" fmla="*/ 436126 h 436126"/>
                  <a:gd name="connsiteX0" fmla="*/ 0 w 538755"/>
                  <a:gd name="connsiteY0" fmla="*/ 298862 h 441737"/>
                  <a:gd name="connsiteX1" fmla="*/ 0 w 538755"/>
                  <a:gd name="connsiteY1" fmla="*/ 298862 h 441737"/>
                  <a:gd name="connsiteX2" fmla="*/ 403225 w 538755"/>
                  <a:gd name="connsiteY2" fmla="*/ 213137 h 441737"/>
                  <a:gd name="connsiteX3" fmla="*/ 538713 w 538755"/>
                  <a:gd name="connsiteY3" fmla="*/ 1124 h 441737"/>
                  <a:gd name="connsiteX4" fmla="*/ 460375 w 538755"/>
                  <a:gd name="connsiteY4" fmla="*/ 314737 h 441737"/>
                  <a:gd name="connsiteX5" fmla="*/ 174625 w 538755"/>
                  <a:gd name="connsiteY5" fmla="*/ 441737 h 441737"/>
                  <a:gd name="connsiteX0" fmla="*/ 0 w 538755"/>
                  <a:gd name="connsiteY0" fmla="*/ 298862 h 441737"/>
                  <a:gd name="connsiteX1" fmla="*/ 0 w 538755"/>
                  <a:gd name="connsiteY1" fmla="*/ 298862 h 441737"/>
                  <a:gd name="connsiteX2" fmla="*/ 403225 w 538755"/>
                  <a:gd name="connsiteY2" fmla="*/ 213137 h 441737"/>
                  <a:gd name="connsiteX3" fmla="*/ 538713 w 538755"/>
                  <a:gd name="connsiteY3" fmla="*/ 1124 h 441737"/>
                  <a:gd name="connsiteX4" fmla="*/ 460375 w 538755"/>
                  <a:gd name="connsiteY4" fmla="*/ 314737 h 441737"/>
                  <a:gd name="connsiteX5" fmla="*/ 174625 w 538755"/>
                  <a:gd name="connsiteY5" fmla="*/ 441737 h 441737"/>
                  <a:gd name="connsiteX6" fmla="*/ 0 w 538755"/>
                  <a:gd name="connsiteY6" fmla="*/ 298862 h 441737"/>
                  <a:gd name="connsiteX0" fmla="*/ 0 w 538755"/>
                  <a:gd name="connsiteY0" fmla="*/ 298862 h 444049"/>
                  <a:gd name="connsiteX1" fmla="*/ 0 w 538755"/>
                  <a:gd name="connsiteY1" fmla="*/ 298862 h 444049"/>
                  <a:gd name="connsiteX2" fmla="*/ 403225 w 538755"/>
                  <a:gd name="connsiteY2" fmla="*/ 213137 h 444049"/>
                  <a:gd name="connsiteX3" fmla="*/ 538713 w 538755"/>
                  <a:gd name="connsiteY3" fmla="*/ 1124 h 444049"/>
                  <a:gd name="connsiteX4" fmla="*/ 460375 w 538755"/>
                  <a:gd name="connsiteY4" fmla="*/ 314737 h 444049"/>
                  <a:gd name="connsiteX5" fmla="*/ 174625 w 538755"/>
                  <a:gd name="connsiteY5" fmla="*/ 441737 h 444049"/>
                  <a:gd name="connsiteX6" fmla="*/ 0 w 538755"/>
                  <a:gd name="connsiteY6" fmla="*/ 298862 h 444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8755" h="444049">
                    <a:moveTo>
                      <a:pt x="0" y="298862"/>
                    </a:moveTo>
                    <a:lnTo>
                      <a:pt x="0" y="298862"/>
                    </a:lnTo>
                    <a:cubicBezTo>
                      <a:pt x="67204" y="284575"/>
                      <a:pt x="313440" y="262760"/>
                      <a:pt x="403225" y="213137"/>
                    </a:cubicBezTo>
                    <a:cubicBezTo>
                      <a:pt x="493010" y="163514"/>
                      <a:pt x="529188" y="-15809"/>
                      <a:pt x="538713" y="1124"/>
                    </a:cubicBezTo>
                    <a:cubicBezTo>
                      <a:pt x="539771" y="47161"/>
                      <a:pt x="521056" y="241302"/>
                      <a:pt x="460375" y="314737"/>
                    </a:cubicBezTo>
                    <a:cubicBezTo>
                      <a:pt x="399694" y="388172"/>
                      <a:pt x="229515" y="432014"/>
                      <a:pt x="174625" y="441737"/>
                    </a:cubicBezTo>
                    <a:cubicBezTo>
                      <a:pt x="61580" y="461762"/>
                      <a:pt x="58208" y="346487"/>
                      <a:pt x="0" y="29886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43" name="Group 1542"/>
          <p:cNvGrpSpPr/>
          <p:nvPr/>
        </p:nvGrpSpPr>
        <p:grpSpPr>
          <a:xfrm>
            <a:off x="4758565" y="1779753"/>
            <a:ext cx="1824123" cy="992711"/>
            <a:chOff x="4764915" y="1757528"/>
            <a:chExt cx="1824123" cy="992711"/>
          </a:xfrm>
        </p:grpSpPr>
        <p:sp>
          <p:nvSpPr>
            <p:cNvPr id="1223" name="Rectangle 1222"/>
            <p:cNvSpPr/>
            <p:nvPr/>
          </p:nvSpPr>
          <p:spPr>
            <a:xfrm>
              <a:off x="4764915" y="1757528"/>
              <a:ext cx="1824123" cy="9882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7150" cmpd="sng"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24" name="Group 1223"/>
            <p:cNvGrpSpPr/>
            <p:nvPr/>
          </p:nvGrpSpPr>
          <p:grpSpPr>
            <a:xfrm>
              <a:off x="4823295" y="1812428"/>
              <a:ext cx="400422" cy="930203"/>
              <a:chOff x="2249838" y="1898254"/>
              <a:chExt cx="987092" cy="2087036"/>
            </a:xfrm>
            <a:solidFill>
              <a:schemeClr val="accent4"/>
            </a:solidFill>
          </p:grpSpPr>
          <p:sp>
            <p:nvSpPr>
              <p:cNvPr id="1253" name="Oval 1252"/>
              <p:cNvSpPr/>
              <p:nvPr/>
            </p:nvSpPr>
            <p:spPr>
              <a:xfrm>
                <a:off x="2549436" y="1898254"/>
                <a:ext cx="409658" cy="418436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4" name="Rounded Rectangle 1253"/>
              <p:cNvSpPr/>
              <p:nvPr/>
            </p:nvSpPr>
            <p:spPr>
              <a:xfrm>
                <a:off x="2466787" y="2291414"/>
                <a:ext cx="574956" cy="881077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5" name="Rounded Rectangle 1254"/>
              <p:cNvSpPr/>
              <p:nvPr/>
            </p:nvSpPr>
            <p:spPr>
              <a:xfrm>
                <a:off x="2467508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6" name="Rounded Rectangle 1255"/>
              <p:cNvSpPr/>
              <p:nvPr/>
            </p:nvSpPr>
            <p:spPr>
              <a:xfrm>
                <a:off x="2776423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7" name="Rounded Rectangle 1256"/>
              <p:cNvSpPr/>
              <p:nvPr/>
            </p:nvSpPr>
            <p:spPr>
              <a:xfrm rot="911694">
                <a:off x="2399196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8" name="Rounded Rectangle 1257"/>
              <p:cNvSpPr/>
              <p:nvPr/>
            </p:nvSpPr>
            <p:spPr>
              <a:xfrm rot="20688306" flipH="1">
                <a:off x="2951379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9" name="Rounded Rectangle 1258"/>
              <p:cNvSpPr/>
              <p:nvPr/>
            </p:nvSpPr>
            <p:spPr>
              <a:xfrm rot="9574993">
                <a:off x="2249838" y="2493118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0" name="Rounded Rectangle 1259"/>
              <p:cNvSpPr/>
              <p:nvPr/>
            </p:nvSpPr>
            <p:spPr>
              <a:xfrm rot="9617353">
                <a:off x="3078975" y="2800129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25" name="Group 1224"/>
            <p:cNvGrpSpPr/>
            <p:nvPr/>
          </p:nvGrpSpPr>
          <p:grpSpPr>
            <a:xfrm>
              <a:off x="5252236" y="1808513"/>
              <a:ext cx="400422" cy="930203"/>
              <a:chOff x="2249838" y="1898254"/>
              <a:chExt cx="987092" cy="2087036"/>
            </a:xfrm>
            <a:solidFill>
              <a:schemeClr val="accent4"/>
            </a:solidFill>
          </p:grpSpPr>
          <p:sp>
            <p:nvSpPr>
              <p:cNvPr id="1245" name="Oval 1244"/>
              <p:cNvSpPr/>
              <p:nvPr/>
            </p:nvSpPr>
            <p:spPr>
              <a:xfrm>
                <a:off x="2549436" y="1898254"/>
                <a:ext cx="409658" cy="418436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6" name="Rounded Rectangle 1245"/>
              <p:cNvSpPr/>
              <p:nvPr/>
            </p:nvSpPr>
            <p:spPr>
              <a:xfrm>
                <a:off x="2466787" y="2291414"/>
                <a:ext cx="574956" cy="881077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7" name="Rounded Rectangle 1246"/>
              <p:cNvSpPr/>
              <p:nvPr/>
            </p:nvSpPr>
            <p:spPr>
              <a:xfrm>
                <a:off x="2467508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8" name="Rounded Rectangle 1247"/>
              <p:cNvSpPr/>
              <p:nvPr/>
            </p:nvSpPr>
            <p:spPr>
              <a:xfrm>
                <a:off x="2776423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9" name="Rounded Rectangle 1248"/>
              <p:cNvSpPr/>
              <p:nvPr/>
            </p:nvSpPr>
            <p:spPr>
              <a:xfrm rot="911694">
                <a:off x="2399196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0" name="Rounded Rectangle 1249"/>
              <p:cNvSpPr/>
              <p:nvPr/>
            </p:nvSpPr>
            <p:spPr>
              <a:xfrm rot="20688306" flipH="1">
                <a:off x="2951379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1" name="Rounded Rectangle 1250"/>
              <p:cNvSpPr/>
              <p:nvPr/>
            </p:nvSpPr>
            <p:spPr>
              <a:xfrm rot="9574993">
                <a:off x="2249838" y="2493118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2" name="Rounded Rectangle 1251"/>
              <p:cNvSpPr/>
              <p:nvPr/>
            </p:nvSpPr>
            <p:spPr>
              <a:xfrm rot="9617353">
                <a:off x="3078975" y="2800129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26" name="Group 1225"/>
            <p:cNvGrpSpPr/>
            <p:nvPr/>
          </p:nvGrpSpPr>
          <p:grpSpPr>
            <a:xfrm>
              <a:off x="5743796" y="2332530"/>
              <a:ext cx="232115" cy="406185"/>
              <a:chOff x="3706172" y="4175767"/>
              <a:chExt cx="624844" cy="941441"/>
            </a:xfrm>
            <a:solidFill>
              <a:schemeClr val="accent4"/>
            </a:solidFill>
          </p:grpSpPr>
          <p:sp>
            <p:nvSpPr>
              <p:cNvPr id="1234" name="Heart 1233"/>
              <p:cNvSpPr/>
              <p:nvPr/>
            </p:nvSpPr>
            <p:spPr>
              <a:xfrm rot="10800000">
                <a:off x="3761942" y="4334756"/>
                <a:ext cx="518392" cy="746842"/>
              </a:xfrm>
              <a:prstGeom prst="hear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5" name="Rectangle 1234"/>
              <p:cNvSpPr/>
              <p:nvPr/>
            </p:nvSpPr>
            <p:spPr>
              <a:xfrm>
                <a:off x="3889676" y="4729529"/>
                <a:ext cx="262923" cy="34477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6" name="Heart 1235"/>
              <p:cNvSpPr/>
              <p:nvPr/>
            </p:nvSpPr>
            <p:spPr>
              <a:xfrm>
                <a:off x="3820310" y="4201584"/>
                <a:ext cx="408262" cy="315136"/>
              </a:xfrm>
              <a:prstGeom prst="hear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7" name="Rectangle 1236"/>
              <p:cNvSpPr/>
              <p:nvPr/>
            </p:nvSpPr>
            <p:spPr>
              <a:xfrm>
                <a:off x="3948044" y="4204759"/>
                <a:ext cx="207067" cy="12587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38" name="Group 1237"/>
              <p:cNvGrpSpPr/>
              <p:nvPr/>
            </p:nvGrpSpPr>
            <p:grpSpPr>
              <a:xfrm rot="19881946">
                <a:off x="3706172" y="4184753"/>
                <a:ext cx="207654" cy="126235"/>
                <a:chOff x="4173540" y="5081599"/>
                <a:chExt cx="518392" cy="315136"/>
              </a:xfrm>
              <a:grpFill/>
            </p:grpSpPr>
            <p:sp>
              <p:nvSpPr>
                <p:cNvPr id="1243" name="Heart 1242"/>
                <p:cNvSpPr/>
                <p:nvPr/>
              </p:nvSpPr>
              <p:spPr>
                <a:xfrm>
                  <a:off x="4173540" y="5081599"/>
                  <a:ext cx="518392" cy="315136"/>
                </a:xfrm>
                <a:prstGeom prst="hear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4" name="Rectangle 1243"/>
                <p:cNvSpPr/>
                <p:nvPr/>
              </p:nvSpPr>
              <p:spPr>
                <a:xfrm>
                  <a:off x="4301272" y="5084774"/>
                  <a:ext cx="262923" cy="125873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39" name="Group 1238"/>
              <p:cNvGrpSpPr/>
              <p:nvPr/>
            </p:nvGrpSpPr>
            <p:grpSpPr>
              <a:xfrm rot="1261601">
                <a:off x="4110770" y="4175767"/>
                <a:ext cx="207654" cy="126235"/>
                <a:chOff x="4173540" y="5081599"/>
                <a:chExt cx="518392" cy="315136"/>
              </a:xfrm>
              <a:grpFill/>
            </p:grpSpPr>
            <p:sp>
              <p:nvSpPr>
                <p:cNvPr id="1241" name="Heart 1240"/>
                <p:cNvSpPr/>
                <p:nvPr/>
              </p:nvSpPr>
              <p:spPr>
                <a:xfrm>
                  <a:off x="4173540" y="5081599"/>
                  <a:ext cx="518392" cy="315136"/>
                </a:xfrm>
                <a:prstGeom prst="hear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2" name="Rectangle 1241"/>
                <p:cNvSpPr/>
                <p:nvPr/>
              </p:nvSpPr>
              <p:spPr>
                <a:xfrm>
                  <a:off x="4301272" y="5084774"/>
                  <a:ext cx="262923" cy="125873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40" name="Freeform 1239"/>
              <p:cNvSpPr/>
              <p:nvPr/>
            </p:nvSpPr>
            <p:spPr>
              <a:xfrm>
                <a:off x="3894308" y="4867119"/>
                <a:ext cx="436708" cy="250089"/>
              </a:xfrm>
              <a:custGeom>
                <a:avLst/>
                <a:gdLst>
                  <a:gd name="connsiteX0" fmla="*/ 0 w 467316"/>
                  <a:gd name="connsiteY0" fmla="*/ 292100 h 444500"/>
                  <a:gd name="connsiteX1" fmla="*/ 0 w 467316"/>
                  <a:gd name="connsiteY1" fmla="*/ 292100 h 444500"/>
                  <a:gd name="connsiteX2" fmla="*/ 177800 w 467316"/>
                  <a:gd name="connsiteY2" fmla="*/ 288925 h 444500"/>
                  <a:gd name="connsiteX3" fmla="*/ 254000 w 467316"/>
                  <a:gd name="connsiteY3" fmla="*/ 276225 h 444500"/>
                  <a:gd name="connsiteX4" fmla="*/ 323850 w 467316"/>
                  <a:gd name="connsiteY4" fmla="*/ 263525 h 444500"/>
                  <a:gd name="connsiteX5" fmla="*/ 384175 w 467316"/>
                  <a:gd name="connsiteY5" fmla="*/ 234950 h 444500"/>
                  <a:gd name="connsiteX6" fmla="*/ 403225 w 467316"/>
                  <a:gd name="connsiteY6" fmla="*/ 206375 h 444500"/>
                  <a:gd name="connsiteX7" fmla="*/ 434975 w 467316"/>
                  <a:gd name="connsiteY7" fmla="*/ 114300 h 444500"/>
                  <a:gd name="connsiteX8" fmla="*/ 447675 w 467316"/>
                  <a:gd name="connsiteY8" fmla="*/ 63500 h 444500"/>
                  <a:gd name="connsiteX9" fmla="*/ 454025 w 467316"/>
                  <a:gd name="connsiteY9" fmla="*/ 31750 h 444500"/>
                  <a:gd name="connsiteX10" fmla="*/ 460375 w 467316"/>
                  <a:gd name="connsiteY10" fmla="*/ 0 h 444500"/>
                  <a:gd name="connsiteX11" fmla="*/ 463550 w 467316"/>
                  <a:gd name="connsiteY11" fmla="*/ 139700 h 444500"/>
                  <a:gd name="connsiteX12" fmla="*/ 460375 w 467316"/>
                  <a:gd name="connsiteY12" fmla="*/ 307975 h 444500"/>
                  <a:gd name="connsiteX13" fmla="*/ 444500 w 467316"/>
                  <a:gd name="connsiteY13" fmla="*/ 327025 h 444500"/>
                  <a:gd name="connsiteX14" fmla="*/ 406400 w 467316"/>
                  <a:gd name="connsiteY14" fmla="*/ 358775 h 444500"/>
                  <a:gd name="connsiteX15" fmla="*/ 381000 w 467316"/>
                  <a:gd name="connsiteY15" fmla="*/ 377825 h 444500"/>
                  <a:gd name="connsiteX16" fmla="*/ 311150 w 467316"/>
                  <a:gd name="connsiteY16" fmla="*/ 428625 h 444500"/>
                  <a:gd name="connsiteX17" fmla="*/ 285750 w 467316"/>
                  <a:gd name="connsiteY17" fmla="*/ 441325 h 444500"/>
                  <a:gd name="connsiteX18" fmla="*/ 231775 w 467316"/>
                  <a:gd name="connsiteY18" fmla="*/ 444500 h 444500"/>
                  <a:gd name="connsiteX19" fmla="*/ 174625 w 467316"/>
                  <a:gd name="connsiteY19" fmla="*/ 434975 h 444500"/>
                  <a:gd name="connsiteX20" fmla="*/ 146050 w 467316"/>
                  <a:gd name="connsiteY20" fmla="*/ 422275 h 444500"/>
                  <a:gd name="connsiteX21" fmla="*/ 127000 w 467316"/>
                  <a:gd name="connsiteY21" fmla="*/ 415925 h 444500"/>
                  <a:gd name="connsiteX22" fmla="*/ 117475 w 467316"/>
                  <a:gd name="connsiteY22" fmla="*/ 412750 h 444500"/>
                  <a:gd name="connsiteX23" fmla="*/ 104775 w 467316"/>
                  <a:gd name="connsiteY23" fmla="*/ 409575 h 444500"/>
                  <a:gd name="connsiteX24" fmla="*/ 101600 w 467316"/>
                  <a:gd name="connsiteY24" fmla="*/ 406400 h 444500"/>
                  <a:gd name="connsiteX25" fmla="*/ 101600 w 467316"/>
                  <a:gd name="connsiteY25" fmla="*/ 406400 h 444500"/>
                  <a:gd name="connsiteX0" fmla="*/ 0 w 461822"/>
                  <a:gd name="connsiteY0" fmla="*/ 292100 h 444500"/>
                  <a:gd name="connsiteX1" fmla="*/ 0 w 461822"/>
                  <a:gd name="connsiteY1" fmla="*/ 292100 h 444500"/>
                  <a:gd name="connsiteX2" fmla="*/ 177800 w 461822"/>
                  <a:gd name="connsiteY2" fmla="*/ 288925 h 444500"/>
                  <a:gd name="connsiteX3" fmla="*/ 254000 w 461822"/>
                  <a:gd name="connsiteY3" fmla="*/ 276225 h 444500"/>
                  <a:gd name="connsiteX4" fmla="*/ 323850 w 461822"/>
                  <a:gd name="connsiteY4" fmla="*/ 263525 h 444500"/>
                  <a:gd name="connsiteX5" fmla="*/ 384175 w 461822"/>
                  <a:gd name="connsiteY5" fmla="*/ 234950 h 444500"/>
                  <a:gd name="connsiteX6" fmla="*/ 403225 w 461822"/>
                  <a:gd name="connsiteY6" fmla="*/ 206375 h 444500"/>
                  <a:gd name="connsiteX7" fmla="*/ 434975 w 461822"/>
                  <a:gd name="connsiteY7" fmla="*/ 114300 h 444500"/>
                  <a:gd name="connsiteX8" fmla="*/ 447675 w 461822"/>
                  <a:gd name="connsiteY8" fmla="*/ 63500 h 444500"/>
                  <a:gd name="connsiteX9" fmla="*/ 454025 w 461822"/>
                  <a:gd name="connsiteY9" fmla="*/ 31750 h 444500"/>
                  <a:gd name="connsiteX10" fmla="*/ 460375 w 461822"/>
                  <a:gd name="connsiteY10" fmla="*/ 0 h 444500"/>
                  <a:gd name="connsiteX11" fmla="*/ 460375 w 461822"/>
                  <a:gd name="connsiteY11" fmla="*/ 307975 h 444500"/>
                  <a:gd name="connsiteX12" fmla="*/ 444500 w 461822"/>
                  <a:gd name="connsiteY12" fmla="*/ 327025 h 444500"/>
                  <a:gd name="connsiteX13" fmla="*/ 406400 w 461822"/>
                  <a:gd name="connsiteY13" fmla="*/ 358775 h 444500"/>
                  <a:gd name="connsiteX14" fmla="*/ 381000 w 461822"/>
                  <a:gd name="connsiteY14" fmla="*/ 377825 h 444500"/>
                  <a:gd name="connsiteX15" fmla="*/ 311150 w 461822"/>
                  <a:gd name="connsiteY15" fmla="*/ 428625 h 444500"/>
                  <a:gd name="connsiteX16" fmla="*/ 285750 w 461822"/>
                  <a:gd name="connsiteY16" fmla="*/ 441325 h 444500"/>
                  <a:gd name="connsiteX17" fmla="*/ 231775 w 461822"/>
                  <a:gd name="connsiteY17" fmla="*/ 444500 h 444500"/>
                  <a:gd name="connsiteX18" fmla="*/ 174625 w 461822"/>
                  <a:gd name="connsiteY18" fmla="*/ 434975 h 444500"/>
                  <a:gd name="connsiteX19" fmla="*/ 146050 w 461822"/>
                  <a:gd name="connsiteY19" fmla="*/ 422275 h 444500"/>
                  <a:gd name="connsiteX20" fmla="*/ 127000 w 461822"/>
                  <a:gd name="connsiteY20" fmla="*/ 415925 h 444500"/>
                  <a:gd name="connsiteX21" fmla="*/ 117475 w 461822"/>
                  <a:gd name="connsiteY21" fmla="*/ 412750 h 444500"/>
                  <a:gd name="connsiteX22" fmla="*/ 104775 w 461822"/>
                  <a:gd name="connsiteY22" fmla="*/ 409575 h 444500"/>
                  <a:gd name="connsiteX23" fmla="*/ 101600 w 461822"/>
                  <a:gd name="connsiteY23" fmla="*/ 406400 h 444500"/>
                  <a:gd name="connsiteX24" fmla="*/ 101600 w 461822"/>
                  <a:gd name="connsiteY24" fmla="*/ 406400 h 444500"/>
                  <a:gd name="connsiteX0" fmla="*/ 0 w 464618"/>
                  <a:gd name="connsiteY0" fmla="*/ 292100 h 444500"/>
                  <a:gd name="connsiteX1" fmla="*/ 0 w 464618"/>
                  <a:gd name="connsiteY1" fmla="*/ 292100 h 444500"/>
                  <a:gd name="connsiteX2" fmla="*/ 177800 w 464618"/>
                  <a:gd name="connsiteY2" fmla="*/ 288925 h 444500"/>
                  <a:gd name="connsiteX3" fmla="*/ 254000 w 464618"/>
                  <a:gd name="connsiteY3" fmla="*/ 276225 h 444500"/>
                  <a:gd name="connsiteX4" fmla="*/ 323850 w 464618"/>
                  <a:gd name="connsiteY4" fmla="*/ 263525 h 444500"/>
                  <a:gd name="connsiteX5" fmla="*/ 384175 w 464618"/>
                  <a:gd name="connsiteY5" fmla="*/ 234950 h 444500"/>
                  <a:gd name="connsiteX6" fmla="*/ 403225 w 464618"/>
                  <a:gd name="connsiteY6" fmla="*/ 206375 h 444500"/>
                  <a:gd name="connsiteX7" fmla="*/ 434975 w 464618"/>
                  <a:gd name="connsiteY7" fmla="*/ 114300 h 444500"/>
                  <a:gd name="connsiteX8" fmla="*/ 447675 w 464618"/>
                  <a:gd name="connsiteY8" fmla="*/ 63500 h 444500"/>
                  <a:gd name="connsiteX9" fmla="*/ 454025 w 464618"/>
                  <a:gd name="connsiteY9" fmla="*/ 31750 h 444500"/>
                  <a:gd name="connsiteX10" fmla="*/ 460375 w 464618"/>
                  <a:gd name="connsiteY10" fmla="*/ 0 h 444500"/>
                  <a:gd name="connsiteX11" fmla="*/ 460375 w 464618"/>
                  <a:gd name="connsiteY11" fmla="*/ 307975 h 444500"/>
                  <a:gd name="connsiteX12" fmla="*/ 406400 w 464618"/>
                  <a:gd name="connsiteY12" fmla="*/ 358775 h 444500"/>
                  <a:gd name="connsiteX13" fmla="*/ 381000 w 464618"/>
                  <a:gd name="connsiteY13" fmla="*/ 377825 h 444500"/>
                  <a:gd name="connsiteX14" fmla="*/ 311150 w 464618"/>
                  <a:gd name="connsiteY14" fmla="*/ 428625 h 444500"/>
                  <a:gd name="connsiteX15" fmla="*/ 285750 w 464618"/>
                  <a:gd name="connsiteY15" fmla="*/ 441325 h 444500"/>
                  <a:gd name="connsiteX16" fmla="*/ 231775 w 464618"/>
                  <a:gd name="connsiteY16" fmla="*/ 444500 h 444500"/>
                  <a:gd name="connsiteX17" fmla="*/ 174625 w 464618"/>
                  <a:gd name="connsiteY17" fmla="*/ 434975 h 444500"/>
                  <a:gd name="connsiteX18" fmla="*/ 146050 w 464618"/>
                  <a:gd name="connsiteY18" fmla="*/ 422275 h 444500"/>
                  <a:gd name="connsiteX19" fmla="*/ 127000 w 464618"/>
                  <a:gd name="connsiteY19" fmla="*/ 415925 h 444500"/>
                  <a:gd name="connsiteX20" fmla="*/ 117475 w 464618"/>
                  <a:gd name="connsiteY20" fmla="*/ 412750 h 444500"/>
                  <a:gd name="connsiteX21" fmla="*/ 104775 w 464618"/>
                  <a:gd name="connsiteY21" fmla="*/ 409575 h 444500"/>
                  <a:gd name="connsiteX22" fmla="*/ 101600 w 464618"/>
                  <a:gd name="connsiteY22" fmla="*/ 406400 h 444500"/>
                  <a:gd name="connsiteX23" fmla="*/ 101600 w 464618"/>
                  <a:gd name="connsiteY23" fmla="*/ 406400 h 444500"/>
                  <a:gd name="connsiteX0" fmla="*/ 0 w 466496"/>
                  <a:gd name="connsiteY0" fmla="*/ 292100 h 444500"/>
                  <a:gd name="connsiteX1" fmla="*/ 0 w 466496"/>
                  <a:gd name="connsiteY1" fmla="*/ 292100 h 444500"/>
                  <a:gd name="connsiteX2" fmla="*/ 177800 w 466496"/>
                  <a:gd name="connsiteY2" fmla="*/ 288925 h 444500"/>
                  <a:gd name="connsiteX3" fmla="*/ 254000 w 466496"/>
                  <a:gd name="connsiteY3" fmla="*/ 276225 h 444500"/>
                  <a:gd name="connsiteX4" fmla="*/ 323850 w 466496"/>
                  <a:gd name="connsiteY4" fmla="*/ 263525 h 444500"/>
                  <a:gd name="connsiteX5" fmla="*/ 384175 w 466496"/>
                  <a:gd name="connsiteY5" fmla="*/ 234950 h 444500"/>
                  <a:gd name="connsiteX6" fmla="*/ 403225 w 466496"/>
                  <a:gd name="connsiteY6" fmla="*/ 206375 h 444500"/>
                  <a:gd name="connsiteX7" fmla="*/ 434975 w 466496"/>
                  <a:gd name="connsiteY7" fmla="*/ 114300 h 444500"/>
                  <a:gd name="connsiteX8" fmla="*/ 447675 w 466496"/>
                  <a:gd name="connsiteY8" fmla="*/ 63500 h 444500"/>
                  <a:gd name="connsiteX9" fmla="*/ 454025 w 466496"/>
                  <a:gd name="connsiteY9" fmla="*/ 31750 h 444500"/>
                  <a:gd name="connsiteX10" fmla="*/ 460375 w 466496"/>
                  <a:gd name="connsiteY10" fmla="*/ 0 h 444500"/>
                  <a:gd name="connsiteX11" fmla="*/ 460375 w 466496"/>
                  <a:gd name="connsiteY11" fmla="*/ 307975 h 444500"/>
                  <a:gd name="connsiteX12" fmla="*/ 381000 w 466496"/>
                  <a:gd name="connsiteY12" fmla="*/ 377825 h 444500"/>
                  <a:gd name="connsiteX13" fmla="*/ 311150 w 466496"/>
                  <a:gd name="connsiteY13" fmla="*/ 428625 h 444500"/>
                  <a:gd name="connsiteX14" fmla="*/ 285750 w 466496"/>
                  <a:gd name="connsiteY14" fmla="*/ 441325 h 444500"/>
                  <a:gd name="connsiteX15" fmla="*/ 231775 w 466496"/>
                  <a:gd name="connsiteY15" fmla="*/ 444500 h 444500"/>
                  <a:gd name="connsiteX16" fmla="*/ 174625 w 466496"/>
                  <a:gd name="connsiteY16" fmla="*/ 434975 h 444500"/>
                  <a:gd name="connsiteX17" fmla="*/ 146050 w 466496"/>
                  <a:gd name="connsiteY17" fmla="*/ 422275 h 444500"/>
                  <a:gd name="connsiteX18" fmla="*/ 127000 w 466496"/>
                  <a:gd name="connsiteY18" fmla="*/ 415925 h 444500"/>
                  <a:gd name="connsiteX19" fmla="*/ 117475 w 466496"/>
                  <a:gd name="connsiteY19" fmla="*/ 412750 h 444500"/>
                  <a:gd name="connsiteX20" fmla="*/ 104775 w 466496"/>
                  <a:gd name="connsiteY20" fmla="*/ 409575 h 444500"/>
                  <a:gd name="connsiteX21" fmla="*/ 101600 w 466496"/>
                  <a:gd name="connsiteY21" fmla="*/ 406400 h 444500"/>
                  <a:gd name="connsiteX22" fmla="*/ 101600 w 466496"/>
                  <a:gd name="connsiteY22" fmla="*/ 406400 h 444500"/>
                  <a:gd name="connsiteX0" fmla="*/ 0 w 471667"/>
                  <a:gd name="connsiteY0" fmla="*/ 292100 h 444500"/>
                  <a:gd name="connsiteX1" fmla="*/ 0 w 471667"/>
                  <a:gd name="connsiteY1" fmla="*/ 292100 h 444500"/>
                  <a:gd name="connsiteX2" fmla="*/ 177800 w 471667"/>
                  <a:gd name="connsiteY2" fmla="*/ 288925 h 444500"/>
                  <a:gd name="connsiteX3" fmla="*/ 254000 w 471667"/>
                  <a:gd name="connsiteY3" fmla="*/ 276225 h 444500"/>
                  <a:gd name="connsiteX4" fmla="*/ 323850 w 471667"/>
                  <a:gd name="connsiteY4" fmla="*/ 263525 h 444500"/>
                  <a:gd name="connsiteX5" fmla="*/ 384175 w 471667"/>
                  <a:gd name="connsiteY5" fmla="*/ 234950 h 444500"/>
                  <a:gd name="connsiteX6" fmla="*/ 403225 w 471667"/>
                  <a:gd name="connsiteY6" fmla="*/ 206375 h 444500"/>
                  <a:gd name="connsiteX7" fmla="*/ 434975 w 471667"/>
                  <a:gd name="connsiteY7" fmla="*/ 114300 h 444500"/>
                  <a:gd name="connsiteX8" fmla="*/ 447675 w 471667"/>
                  <a:gd name="connsiteY8" fmla="*/ 63500 h 444500"/>
                  <a:gd name="connsiteX9" fmla="*/ 454025 w 471667"/>
                  <a:gd name="connsiteY9" fmla="*/ 31750 h 444500"/>
                  <a:gd name="connsiteX10" fmla="*/ 460375 w 471667"/>
                  <a:gd name="connsiteY10" fmla="*/ 0 h 444500"/>
                  <a:gd name="connsiteX11" fmla="*/ 460375 w 471667"/>
                  <a:gd name="connsiteY11" fmla="*/ 307975 h 444500"/>
                  <a:gd name="connsiteX12" fmla="*/ 311150 w 471667"/>
                  <a:gd name="connsiteY12" fmla="*/ 428625 h 444500"/>
                  <a:gd name="connsiteX13" fmla="*/ 285750 w 471667"/>
                  <a:gd name="connsiteY13" fmla="*/ 441325 h 444500"/>
                  <a:gd name="connsiteX14" fmla="*/ 231775 w 471667"/>
                  <a:gd name="connsiteY14" fmla="*/ 444500 h 444500"/>
                  <a:gd name="connsiteX15" fmla="*/ 174625 w 471667"/>
                  <a:gd name="connsiteY15" fmla="*/ 434975 h 444500"/>
                  <a:gd name="connsiteX16" fmla="*/ 146050 w 471667"/>
                  <a:gd name="connsiteY16" fmla="*/ 422275 h 444500"/>
                  <a:gd name="connsiteX17" fmla="*/ 127000 w 471667"/>
                  <a:gd name="connsiteY17" fmla="*/ 415925 h 444500"/>
                  <a:gd name="connsiteX18" fmla="*/ 117475 w 471667"/>
                  <a:gd name="connsiteY18" fmla="*/ 412750 h 444500"/>
                  <a:gd name="connsiteX19" fmla="*/ 104775 w 471667"/>
                  <a:gd name="connsiteY19" fmla="*/ 409575 h 444500"/>
                  <a:gd name="connsiteX20" fmla="*/ 101600 w 471667"/>
                  <a:gd name="connsiteY20" fmla="*/ 406400 h 444500"/>
                  <a:gd name="connsiteX21" fmla="*/ 101600 w 471667"/>
                  <a:gd name="connsiteY21" fmla="*/ 406400 h 444500"/>
                  <a:gd name="connsiteX0" fmla="*/ 0 w 473548"/>
                  <a:gd name="connsiteY0" fmla="*/ 292100 h 452065"/>
                  <a:gd name="connsiteX1" fmla="*/ 0 w 473548"/>
                  <a:gd name="connsiteY1" fmla="*/ 292100 h 452065"/>
                  <a:gd name="connsiteX2" fmla="*/ 177800 w 473548"/>
                  <a:gd name="connsiteY2" fmla="*/ 288925 h 452065"/>
                  <a:gd name="connsiteX3" fmla="*/ 254000 w 473548"/>
                  <a:gd name="connsiteY3" fmla="*/ 276225 h 452065"/>
                  <a:gd name="connsiteX4" fmla="*/ 323850 w 473548"/>
                  <a:gd name="connsiteY4" fmla="*/ 263525 h 452065"/>
                  <a:gd name="connsiteX5" fmla="*/ 384175 w 473548"/>
                  <a:gd name="connsiteY5" fmla="*/ 234950 h 452065"/>
                  <a:gd name="connsiteX6" fmla="*/ 403225 w 473548"/>
                  <a:gd name="connsiteY6" fmla="*/ 206375 h 452065"/>
                  <a:gd name="connsiteX7" fmla="*/ 434975 w 473548"/>
                  <a:gd name="connsiteY7" fmla="*/ 114300 h 452065"/>
                  <a:gd name="connsiteX8" fmla="*/ 447675 w 473548"/>
                  <a:gd name="connsiteY8" fmla="*/ 63500 h 452065"/>
                  <a:gd name="connsiteX9" fmla="*/ 454025 w 473548"/>
                  <a:gd name="connsiteY9" fmla="*/ 31750 h 452065"/>
                  <a:gd name="connsiteX10" fmla="*/ 460375 w 473548"/>
                  <a:gd name="connsiteY10" fmla="*/ 0 h 452065"/>
                  <a:gd name="connsiteX11" fmla="*/ 460375 w 473548"/>
                  <a:gd name="connsiteY11" fmla="*/ 307975 h 452065"/>
                  <a:gd name="connsiteX12" fmla="*/ 285750 w 473548"/>
                  <a:gd name="connsiteY12" fmla="*/ 441325 h 452065"/>
                  <a:gd name="connsiteX13" fmla="*/ 231775 w 473548"/>
                  <a:gd name="connsiteY13" fmla="*/ 444500 h 452065"/>
                  <a:gd name="connsiteX14" fmla="*/ 174625 w 473548"/>
                  <a:gd name="connsiteY14" fmla="*/ 434975 h 452065"/>
                  <a:gd name="connsiteX15" fmla="*/ 146050 w 473548"/>
                  <a:gd name="connsiteY15" fmla="*/ 422275 h 452065"/>
                  <a:gd name="connsiteX16" fmla="*/ 127000 w 473548"/>
                  <a:gd name="connsiteY16" fmla="*/ 415925 h 452065"/>
                  <a:gd name="connsiteX17" fmla="*/ 117475 w 473548"/>
                  <a:gd name="connsiteY17" fmla="*/ 412750 h 452065"/>
                  <a:gd name="connsiteX18" fmla="*/ 104775 w 473548"/>
                  <a:gd name="connsiteY18" fmla="*/ 409575 h 452065"/>
                  <a:gd name="connsiteX19" fmla="*/ 101600 w 473548"/>
                  <a:gd name="connsiteY19" fmla="*/ 406400 h 452065"/>
                  <a:gd name="connsiteX20" fmla="*/ 101600 w 473548"/>
                  <a:gd name="connsiteY20" fmla="*/ 406400 h 452065"/>
                  <a:gd name="connsiteX0" fmla="*/ 0 w 477545"/>
                  <a:gd name="connsiteY0" fmla="*/ 292100 h 444500"/>
                  <a:gd name="connsiteX1" fmla="*/ 0 w 477545"/>
                  <a:gd name="connsiteY1" fmla="*/ 292100 h 444500"/>
                  <a:gd name="connsiteX2" fmla="*/ 177800 w 477545"/>
                  <a:gd name="connsiteY2" fmla="*/ 288925 h 444500"/>
                  <a:gd name="connsiteX3" fmla="*/ 254000 w 477545"/>
                  <a:gd name="connsiteY3" fmla="*/ 276225 h 444500"/>
                  <a:gd name="connsiteX4" fmla="*/ 323850 w 477545"/>
                  <a:gd name="connsiteY4" fmla="*/ 263525 h 444500"/>
                  <a:gd name="connsiteX5" fmla="*/ 384175 w 477545"/>
                  <a:gd name="connsiteY5" fmla="*/ 234950 h 444500"/>
                  <a:gd name="connsiteX6" fmla="*/ 403225 w 477545"/>
                  <a:gd name="connsiteY6" fmla="*/ 206375 h 444500"/>
                  <a:gd name="connsiteX7" fmla="*/ 434975 w 477545"/>
                  <a:gd name="connsiteY7" fmla="*/ 114300 h 444500"/>
                  <a:gd name="connsiteX8" fmla="*/ 447675 w 477545"/>
                  <a:gd name="connsiteY8" fmla="*/ 63500 h 444500"/>
                  <a:gd name="connsiteX9" fmla="*/ 454025 w 477545"/>
                  <a:gd name="connsiteY9" fmla="*/ 31750 h 444500"/>
                  <a:gd name="connsiteX10" fmla="*/ 460375 w 477545"/>
                  <a:gd name="connsiteY10" fmla="*/ 0 h 444500"/>
                  <a:gd name="connsiteX11" fmla="*/ 460375 w 477545"/>
                  <a:gd name="connsiteY11" fmla="*/ 307975 h 444500"/>
                  <a:gd name="connsiteX12" fmla="*/ 231775 w 477545"/>
                  <a:gd name="connsiteY12" fmla="*/ 444500 h 444500"/>
                  <a:gd name="connsiteX13" fmla="*/ 174625 w 477545"/>
                  <a:gd name="connsiteY13" fmla="*/ 434975 h 444500"/>
                  <a:gd name="connsiteX14" fmla="*/ 146050 w 477545"/>
                  <a:gd name="connsiteY14" fmla="*/ 422275 h 444500"/>
                  <a:gd name="connsiteX15" fmla="*/ 127000 w 477545"/>
                  <a:gd name="connsiteY15" fmla="*/ 415925 h 444500"/>
                  <a:gd name="connsiteX16" fmla="*/ 117475 w 477545"/>
                  <a:gd name="connsiteY16" fmla="*/ 412750 h 444500"/>
                  <a:gd name="connsiteX17" fmla="*/ 104775 w 477545"/>
                  <a:gd name="connsiteY17" fmla="*/ 409575 h 444500"/>
                  <a:gd name="connsiteX18" fmla="*/ 101600 w 477545"/>
                  <a:gd name="connsiteY18" fmla="*/ 406400 h 444500"/>
                  <a:gd name="connsiteX19" fmla="*/ 101600 w 477545"/>
                  <a:gd name="connsiteY19" fmla="*/ 406400 h 44450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17" fmla="*/ 101600 w 481778"/>
                  <a:gd name="connsiteY17" fmla="*/ 406400 h 441630"/>
                  <a:gd name="connsiteX18" fmla="*/ 101600 w 481778"/>
                  <a:gd name="connsiteY18" fmla="*/ 40640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17" fmla="*/ 101600 w 481778"/>
                  <a:gd name="connsiteY17" fmla="*/ 40640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0" fmla="*/ 0 w 481778"/>
                  <a:gd name="connsiteY0" fmla="*/ 292100 h 434975"/>
                  <a:gd name="connsiteX1" fmla="*/ 0 w 481778"/>
                  <a:gd name="connsiteY1" fmla="*/ 292100 h 434975"/>
                  <a:gd name="connsiteX2" fmla="*/ 177800 w 481778"/>
                  <a:gd name="connsiteY2" fmla="*/ 288925 h 434975"/>
                  <a:gd name="connsiteX3" fmla="*/ 254000 w 481778"/>
                  <a:gd name="connsiteY3" fmla="*/ 276225 h 434975"/>
                  <a:gd name="connsiteX4" fmla="*/ 323850 w 481778"/>
                  <a:gd name="connsiteY4" fmla="*/ 263525 h 434975"/>
                  <a:gd name="connsiteX5" fmla="*/ 384175 w 481778"/>
                  <a:gd name="connsiteY5" fmla="*/ 234950 h 434975"/>
                  <a:gd name="connsiteX6" fmla="*/ 403225 w 481778"/>
                  <a:gd name="connsiteY6" fmla="*/ 206375 h 434975"/>
                  <a:gd name="connsiteX7" fmla="*/ 434975 w 481778"/>
                  <a:gd name="connsiteY7" fmla="*/ 114300 h 434975"/>
                  <a:gd name="connsiteX8" fmla="*/ 447675 w 481778"/>
                  <a:gd name="connsiteY8" fmla="*/ 63500 h 434975"/>
                  <a:gd name="connsiteX9" fmla="*/ 454025 w 481778"/>
                  <a:gd name="connsiteY9" fmla="*/ 31750 h 434975"/>
                  <a:gd name="connsiteX10" fmla="*/ 460375 w 481778"/>
                  <a:gd name="connsiteY10" fmla="*/ 0 h 434975"/>
                  <a:gd name="connsiteX11" fmla="*/ 460375 w 481778"/>
                  <a:gd name="connsiteY11" fmla="*/ 307975 h 434975"/>
                  <a:gd name="connsiteX12" fmla="*/ 174625 w 481778"/>
                  <a:gd name="connsiteY12" fmla="*/ 434975 h 434975"/>
                  <a:gd name="connsiteX0" fmla="*/ 0 w 481778"/>
                  <a:gd name="connsiteY0" fmla="*/ 303003 h 445878"/>
                  <a:gd name="connsiteX1" fmla="*/ 0 w 481778"/>
                  <a:gd name="connsiteY1" fmla="*/ 303003 h 445878"/>
                  <a:gd name="connsiteX2" fmla="*/ 177800 w 481778"/>
                  <a:gd name="connsiteY2" fmla="*/ 299828 h 445878"/>
                  <a:gd name="connsiteX3" fmla="*/ 254000 w 481778"/>
                  <a:gd name="connsiteY3" fmla="*/ 287128 h 445878"/>
                  <a:gd name="connsiteX4" fmla="*/ 323850 w 481778"/>
                  <a:gd name="connsiteY4" fmla="*/ 274428 h 445878"/>
                  <a:gd name="connsiteX5" fmla="*/ 384175 w 481778"/>
                  <a:gd name="connsiteY5" fmla="*/ 245853 h 445878"/>
                  <a:gd name="connsiteX6" fmla="*/ 403225 w 481778"/>
                  <a:gd name="connsiteY6" fmla="*/ 217278 h 445878"/>
                  <a:gd name="connsiteX7" fmla="*/ 434975 w 481778"/>
                  <a:gd name="connsiteY7" fmla="*/ 125203 h 445878"/>
                  <a:gd name="connsiteX8" fmla="*/ 447675 w 481778"/>
                  <a:gd name="connsiteY8" fmla="*/ 74403 h 445878"/>
                  <a:gd name="connsiteX9" fmla="*/ 460375 w 481778"/>
                  <a:gd name="connsiteY9" fmla="*/ 10903 h 445878"/>
                  <a:gd name="connsiteX10" fmla="*/ 460375 w 481778"/>
                  <a:gd name="connsiteY10" fmla="*/ 318878 h 445878"/>
                  <a:gd name="connsiteX11" fmla="*/ 174625 w 481778"/>
                  <a:gd name="connsiteY11" fmla="*/ 445878 h 445878"/>
                  <a:gd name="connsiteX0" fmla="*/ 0 w 481778"/>
                  <a:gd name="connsiteY0" fmla="*/ 297868 h 440743"/>
                  <a:gd name="connsiteX1" fmla="*/ 0 w 481778"/>
                  <a:gd name="connsiteY1" fmla="*/ 297868 h 440743"/>
                  <a:gd name="connsiteX2" fmla="*/ 177800 w 481778"/>
                  <a:gd name="connsiteY2" fmla="*/ 294693 h 440743"/>
                  <a:gd name="connsiteX3" fmla="*/ 254000 w 481778"/>
                  <a:gd name="connsiteY3" fmla="*/ 281993 h 440743"/>
                  <a:gd name="connsiteX4" fmla="*/ 323850 w 481778"/>
                  <a:gd name="connsiteY4" fmla="*/ 269293 h 440743"/>
                  <a:gd name="connsiteX5" fmla="*/ 384175 w 481778"/>
                  <a:gd name="connsiteY5" fmla="*/ 240718 h 440743"/>
                  <a:gd name="connsiteX6" fmla="*/ 403225 w 481778"/>
                  <a:gd name="connsiteY6" fmla="*/ 212143 h 440743"/>
                  <a:gd name="connsiteX7" fmla="*/ 434975 w 481778"/>
                  <a:gd name="connsiteY7" fmla="*/ 120068 h 440743"/>
                  <a:gd name="connsiteX8" fmla="*/ 460375 w 481778"/>
                  <a:gd name="connsiteY8" fmla="*/ 5768 h 440743"/>
                  <a:gd name="connsiteX9" fmla="*/ 460375 w 481778"/>
                  <a:gd name="connsiteY9" fmla="*/ 313743 h 440743"/>
                  <a:gd name="connsiteX10" fmla="*/ 174625 w 481778"/>
                  <a:gd name="connsiteY10" fmla="*/ 440743 h 440743"/>
                  <a:gd name="connsiteX0" fmla="*/ 0 w 481778"/>
                  <a:gd name="connsiteY0" fmla="*/ 293197 h 436072"/>
                  <a:gd name="connsiteX1" fmla="*/ 0 w 481778"/>
                  <a:gd name="connsiteY1" fmla="*/ 293197 h 436072"/>
                  <a:gd name="connsiteX2" fmla="*/ 177800 w 481778"/>
                  <a:gd name="connsiteY2" fmla="*/ 290022 h 436072"/>
                  <a:gd name="connsiteX3" fmla="*/ 254000 w 481778"/>
                  <a:gd name="connsiteY3" fmla="*/ 277322 h 436072"/>
                  <a:gd name="connsiteX4" fmla="*/ 323850 w 481778"/>
                  <a:gd name="connsiteY4" fmla="*/ 264622 h 436072"/>
                  <a:gd name="connsiteX5" fmla="*/ 384175 w 481778"/>
                  <a:gd name="connsiteY5" fmla="*/ 236047 h 436072"/>
                  <a:gd name="connsiteX6" fmla="*/ 403225 w 481778"/>
                  <a:gd name="connsiteY6" fmla="*/ 207472 h 436072"/>
                  <a:gd name="connsiteX7" fmla="*/ 460375 w 481778"/>
                  <a:gd name="connsiteY7" fmla="*/ 1097 h 436072"/>
                  <a:gd name="connsiteX8" fmla="*/ 460375 w 481778"/>
                  <a:gd name="connsiteY8" fmla="*/ 309072 h 436072"/>
                  <a:gd name="connsiteX9" fmla="*/ 174625 w 481778"/>
                  <a:gd name="connsiteY9" fmla="*/ 436072 h 436072"/>
                  <a:gd name="connsiteX0" fmla="*/ 0 w 481778"/>
                  <a:gd name="connsiteY0" fmla="*/ 293223 h 436098"/>
                  <a:gd name="connsiteX1" fmla="*/ 0 w 481778"/>
                  <a:gd name="connsiteY1" fmla="*/ 293223 h 436098"/>
                  <a:gd name="connsiteX2" fmla="*/ 177800 w 481778"/>
                  <a:gd name="connsiteY2" fmla="*/ 290048 h 436098"/>
                  <a:gd name="connsiteX3" fmla="*/ 254000 w 481778"/>
                  <a:gd name="connsiteY3" fmla="*/ 277348 h 436098"/>
                  <a:gd name="connsiteX4" fmla="*/ 323850 w 481778"/>
                  <a:gd name="connsiteY4" fmla="*/ 264648 h 436098"/>
                  <a:gd name="connsiteX5" fmla="*/ 403225 w 481778"/>
                  <a:gd name="connsiteY5" fmla="*/ 207498 h 436098"/>
                  <a:gd name="connsiteX6" fmla="*/ 460375 w 481778"/>
                  <a:gd name="connsiteY6" fmla="*/ 1123 h 436098"/>
                  <a:gd name="connsiteX7" fmla="*/ 460375 w 481778"/>
                  <a:gd name="connsiteY7" fmla="*/ 309098 h 436098"/>
                  <a:gd name="connsiteX8" fmla="*/ 174625 w 481778"/>
                  <a:gd name="connsiteY8" fmla="*/ 436098 h 436098"/>
                  <a:gd name="connsiteX0" fmla="*/ 0 w 481778"/>
                  <a:gd name="connsiteY0" fmla="*/ 293235 h 436110"/>
                  <a:gd name="connsiteX1" fmla="*/ 0 w 481778"/>
                  <a:gd name="connsiteY1" fmla="*/ 293235 h 436110"/>
                  <a:gd name="connsiteX2" fmla="*/ 177800 w 481778"/>
                  <a:gd name="connsiteY2" fmla="*/ 290060 h 436110"/>
                  <a:gd name="connsiteX3" fmla="*/ 254000 w 481778"/>
                  <a:gd name="connsiteY3" fmla="*/ 277360 h 436110"/>
                  <a:gd name="connsiteX4" fmla="*/ 403225 w 481778"/>
                  <a:gd name="connsiteY4" fmla="*/ 207510 h 436110"/>
                  <a:gd name="connsiteX5" fmla="*/ 460375 w 481778"/>
                  <a:gd name="connsiteY5" fmla="*/ 1135 h 436110"/>
                  <a:gd name="connsiteX6" fmla="*/ 460375 w 481778"/>
                  <a:gd name="connsiteY6" fmla="*/ 309110 h 436110"/>
                  <a:gd name="connsiteX7" fmla="*/ 174625 w 481778"/>
                  <a:gd name="connsiteY7" fmla="*/ 436110 h 436110"/>
                  <a:gd name="connsiteX0" fmla="*/ 0 w 481778"/>
                  <a:gd name="connsiteY0" fmla="*/ 293248 h 436123"/>
                  <a:gd name="connsiteX1" fmla="*/ 0 w 481778"/>
                  <a:gd name="connsiteY1" fmla="*/ 293248 h 436123"/>
                  <a:gd name="connsiteX2" fmla="*/ 177800 w 481778"/>
                  <a:gd name="connsiteY2" fmla="*/ 290073 h 436123"/>
                  <a:gd name="connsiteX3" fmla="*/ 403225 w 481778"/>
                  <a:gd name="connsiteY3" fmla="*/ 207523 h 436123"/>
                  <a:gd name="connsiteX4" fmla="*/ 460375 w 481778"/>
                  <a:gd name="connsiteY4" fmla="*/ 1148 h 436123"/>
                  <a:gd name="connsiteX5" fmla="*/ 460375 w 481778"/>
                  <a:gd name="connsiteY5" fmla="*/ 309123 h 436123"/>
                  <a:gd name="connsiteX6" fmla="*/ 174625 w 481778"/>
                  <a:gd name="connsiteY6" fmla="*/ 436123 h 436123"/>
                  <a:gd name="connsiteX0" fmla="*/ 0 w 481778"/>
                  <a:gd name="connsiteY0" fmla="*/ 293251 h 436126"/>
                  <a:gd name="connsiteX1" fmla="*/ 0 w 481778"/>
                  <a:gd name="connsiteY1" fmla="*/ 293251 h 436126"/>
                  <a:gd name="connsiteX2" fmla="*/ 403225 w 481778"/>
                  <a:gd name="connsiteY2" fmla="*/ 207526 h 436126"/>
                  <a:gd name="connsiteX3" fmla="*/ 460375 w 481778"/>
                  <a:gd name="connsiteY3" fmla="*/ 1151 h 436126"/>
                  <a:gd name="connsiteX4" fmla="*/ 460375 w 481778"/>
                  <a:gd name="connsiteY4" fmla="*/ 309126 h 436126"/>
                  <a:gd name="connsiteX5" fmla="*/ 174625 w 481778"/>
                  <a:gd name="connsiteY5" fmla="*/ 436126 h 436126"/>
                  <a:gd name="connsiteX0" fmla="*/ 0 w 538755"/>
                  <a:gd name="connsiteY0" fmla="*/ 298862 h 441737"/>
                  <a:gd name="connsiteX1" fmla="*/ 0 w 538755"/>
                  <a:gd name="connsiteY1" fmla="*/ 298862 h 441737"/>
                  <a:gd name="connsiteX2" fmla="*/ 403225 w 538755"/>
                  <a:gd name="connsiteY2" fmla="*/ 213137 h 441737"/>
                  <a:gd name="connsiteX3" fmla="*/ 538713 w 538755"/>
                  <a:gd name="connsiteY3" fmla="*/ 1124 h 441737"/>
                  <a:gd name="connsiteX4" fmla="*/ 460375 w 538755"/>
                  <a:gd name="connsiteY4" fmla="*/ 314737 h 441737"/>
                  <a:gd name="connsiteX5" fmla="*/ 174625 w 538755"/>
                  <a:gd name="connsiteY5" fmla="*/ 441737 h 441737"/>
                  <a:gd name="connsiteX0" fmla="*/ 0 w 538755"/>
                  <a:gd name="connsiteY0" fmla="*/ 298862 h 441737"/>
                  <a:gd name="connsiteX1" fmla="*/ 0 w 538755"/>
                  <a:gd name="connsiteY1" fmla="*/ 298862 h 441737"/>
                  <a:gd name="connsiteX2" fmla="*/ 403225 w 538755"/>
                  <a:gd name="connsiteY2" fmla="*/ 213137 h 441737"/>
                  <a:gd name="connsiteX3" fmla="*/ 538713 w 538755"/>
                  <a:gd name="connsiteY3" fmla="*/ 1124 h 441737"/>
                  <a:gd name="connsiteX4" fmla="*/ 460375 w 538755"/>
                  <a:gd name="connsiteY4" fmla="*/ 314737 h 441737"/>
                  <a:gd name="connsiteX5" fmla="*/ 174625 w 538755"/>
                  <a:gd name="connsiteY5" fmla="*/ 441737 h 441737"/>
                  <a:gd name="connsiteX6" fmla="*/ 0 w 538755"/>
                  <a:gd name="connsiteY6" fmla="*/ 298862 h 441737"/>
                  <a:gd name="connsiteX0" fmla="*/ 0 w 538755"/>
                  <a:gd name="connsiteY0" fmla="*/ 298862 h 444049"/>
                  <a:gd name="connsiteX1" fmla="*/ 0 w 538755"/>
                  <a:gd name="connsiteY1" fmla="*/ 298862 h 444049"/>
                  <a:gd name="connsiteX2" fmla="*/ 403225 w 538755"/>
                  <a:gd name="connsiteY2" fmla="*/ 213137 h 444049"/>
                  <a:gd name="connsiteX3" fmla="*/ 538713 w 538755"/>
                  <a:gd name="connsiteY3" fmla="*/ 1124 h 444049"/>
                  <a:gd name="connsiteX4" fmla="*/ 460375 w 538755"/>
                  <a:gd name="connsiteY4" fmla="*/ 314737 h 444049"/>
                  <a:gd name="connsiteX5" fmla="*/ 174625 w 538755"/>
                  <a:gd name="connsiteY5" fmla="*/ 441737 h 444049"/>
                  <a:gd name="connsiteX6" fmla="*/ 0 w 538755"/>
                  <a:gd name="connsiteY6" fmla="*/ 298862 h 444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8755" h="444049">
                    <a:moveTo>
                      <a:pt x="0" y="298862"/>
                    </a:moveTo>
                    <a:lnTo>
                      <a:pt x="0" y="298862"/>
                    </a:lnTo>
                    <a:cubicBezTo>
                      <a:pt x="67204" y="284575"/>
                      <a:pt x="313440" y="262760"/>
                      <a:pt x="403225" y="213137"/>
                    </a:cubicBezTo>
                    <a:cubicBezTo>
                      <a:pt x="493010" y="163514"/>
                      <a:pt x="529188" y="-15809"/>
                      <a:pt x="538713" y="1124"/>
                    </a:cubicBezTo>
                    <a:cubicBezTo>
                      <a:pt x="539771" y="47161"/>
                      <a:pt x="521056" y="241302"/>
                      <a:pt x="460375" y="314737"/>
                    </a:cubicBezTo>
                    <a:cubicBezTo>
                      <a:pt x="399694" y="388172"/>
                      <a:pt x="229515" y="432014"/>
                      <a:pt x="174625" y="441737"/>
                    </a:cubicBezTo>
                    <a:cubicBezTo>
                      <a:pt x="61580" y="461762"/>
                      <a:pt x="58208" y="346487"/>
                      <a:pt x="0" y="29886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27" name="Group 1226"/>
            <p:cNvGrpSpPr/>
            <p:nvPr/>
          </p:nvGrpSpPr>
          <p:grpSpPr>
            <a:xfrm>
              <a:off x="6059164" y="2237071"/>
              <a:ext cx="434765" cy="513168"/>
              <a:chOff x="2394612" y="3816572"/>
              <a:chExt cx="1071753" cy="1265026"/>
            </a:xfrm>
          </p:grpSpPr>
          <p:sp>
            <p:nvSpPr>
              <p:cNvPr id="1228" name="Rectangle 1227"/>
              <p:cNvSpPr/>
              <p:nvPr/>
            </p:nvSpPr>
            <p:spPr>
              <a:xfrm>
                <a:off x="2394612" y="4334756"/>
                <a:ext cx="1071753" cy="746842"/>
              </a:xfrm>
              <a:prstGeom prst="rect">
                <a:avLst/>
              </a:prstGeom>
              <a:solidFill>
                <a:srgbClr val="8064A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29" name="Group 1228"/>
              <p:cNvGrpSpPr/>
              <p:nvPr/>
            </p:nvGrpSpPr>
            <p:grpSpPr>
              <a:xfrm>
                <a:off x="2674842" y="3816572"/>
                <a:ext cx="511293" cy="518184"/>
                <a:chOff x="2249998" y="4433434"/>
                <a:chExt cx="855835" cy="867368"/>
              </a:xfrm>
            </p:grpSpPr>
            <p:sp>
              <p:nvSpPr>
                <p:cNvPr id="1230" name="Chord 1229"/>
                <p:cNvSpPr/>
                <p:nvPr/>
              </p:nvSpPr>
              <p:spPr>
                <a:xfrm rot="18646141">
                  <a:off x="2244232" y="4439200"/>
                  <a:ext cx="867368" cy="855835"/>
                </a:xfrm>
                <a:prstGeom prst="chord">
                  <a:avLst>
                    <a:gd name="adj1" fmla="val 21522466"/>
                    <a:gd name="adj2" fmla="val 16982415"/>
                  </a:avLst>
                </a:prstGeom>
                <a:solidFill>
                  <a:srgbClr val="8064A2">
                    <a:alpha val="27000"/>
                  </a:srgb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231" name="Group 1230"/>
                <p:cNvGrpSpPr/>
                <p:nvPr/>
              </p:nvGrpSpPr>
              <p:grpSpPr>
                <a:xfrm rot="2667229">
                  <a:off x="2458995" y="4650041"/>
                  <a:ext cx="466054" cy="462577"/>
                  <a:chOff x="1194241" y="4607184"/>
                  <a:chExt cx="1541553" cy="1530050"/>
                </a:xfrm>
                <a:solidFill>
                  <a:schemeClr val="tx1">
                    <a:lumMod val="85000"/>
                    <a:lumOff val="15000"/>
                  </a:schemeClr>
                </a:solidFill>
              </p:grpSpPr>
              <p:sp>
                <p:nvSpPr>
                  <p:cNvPr id="1232" name="Teardrop 1231"/>
                  <p:cNvSpPr/>
                  <p:nvPr/>
                </p:nvSpPr>
                <p:spPr>
                  <a:xfrm>
                    <a:off x="1194241" y="5217858"/>
                    <a:ext cx="919376" cy="919376"/>
                  </a:xfrm>
                  <a:prstGeom prst="teardrop">
                    <a:avLst/>
                  </a:prstGeom>
                  <a:solidFill>
                    <a:srgbClr val="8064A2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33" name="Right Triangle 1232"/>
                  <p:cNvSpPr/>
                  <p:nvPr/>
                </p:nvSpPr>
                <p:spPr>
                  <a:xfrm>
                    <a:off x="2053429" y="4607184"/>
                    <a:ext cx="682365" cy="682365"/>
                  </a:xfrm>
                  <a:prstGeom prst="rtTriangle">
                    <a:avLst/>
                  </a:prstGeom>
                  <a:solidFill>
                    <a:srgbClr val="8064A2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Alpha Diversity</a:t>
            </a:r>
            <a:endParaRPr lang="en-US" dirty="0"/>
          </a:p>
        </p:txBody>
      </p:sp>
      <p:grpSp>
        <p:nvGrpSpPr>
          <p:cNvPr id="1542" name="Group 1541"/>
          <p:cNvGrpSpPr/>
          <p:nvPr/>
        </p:nvGrpSpPr>
        <p:grpSpPr>
          <a:xfrm>
            <a:off x="192410" y="2887579"/>
            <a:ext cx="8684767" cy="923330"/>
            <a:chOff x="192410" y="2887579"/>
            <a:chExt cx="8684767" cy="923330"/>
          </a:xfrm>
        </p:grpSpPr>
        <p:sp>
          <p:nvSpPr>
            <p:cNvPr id="1213" name="TextBox 1212"/>
            <p:cNvSpPr txBox="1"/>
            <p:nvPr/>
          </p:nvSpPr>
          <p:spPr>
            <a:xfrm>
              <a:off x="192410" y="2887579"/>
              <a:ext cx="18241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2 Humans</a:t>
              </a:r>
            </a:p>
            <a:p>
              <a:pPr algn="ctr"/>
              <a:r>
                <a:rPr lang="en-US" dirty="0" smtClean="0"/>
                <a:t>2 Dogs</a:t>
              </a:r>
              <a:endParaRPr lang="en-US" dirty="0"/>
            </a:p>
          </p:txBody>
        </p:sp>
        <p:sp>
          <p:nvSpPr>
            <p:cNvPr id="1214" name="TextBox 1213"/>
            <p:cNvSpPr txBox="1"/>
            <p:nvPr/>
          </p:nvSpPr>
          <p:spPr>
            <a:xfrm>
              <a:off x="2500428" y="2887579"/>
              <a:ext cx="18241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</a:t>
              </a:r>
              <a:r>
                <a:rPr lang="en-US" dirty="0" smtClean="0"/>
                <a:t> Humans</a:t>
              </a:r>
            </a:p>
            <a:p>
              <a:pPr algn="ctr"/>
              <a:r>
                <a:rPr lang="en-US" dirty="0"/>
                <a:t>1</a:t>
              </a:r>
              <a:r>
                <a:rPr lang="en-US" dirty="0" smtClean="0"/>
                <a:t> Fish</a:t>
              </a:r>
              <a:endParaRPr lang="en-US" dirty="0"/>
            </a:p>
          </p:txBody>
        </p:sp>
        <p:sp>
          <p:nvSpPr>
            <p:cNvPr id="1215" name="TextBox 1214"/>
            <p:cNvSpPr txBox="1"/>
            <p:nvPr/>
          </p:nvSpPr>
          <p:spPr>
            <a:xfrm>
              <a:off x="4764915" y="2887579"/>
              <a:ext cx="182412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2 Humans</a:t>
              </a:r>
            </a:p>
            <a:p>
              <a:pPr algn="ctr"/>
              <a:r>
                <a:rPr lang="en-US" dirty="0" smtClean="0"/>
                <a:t>1 Dog</a:t>
              </a:r>
            </a:p>
            <a:p>
              <a:pPr algn="ctr"/>
              <a:r>
                <a:rPr lang="en-US" dirty="0" smtClean="0"/>
                <a:t>1 Fish</a:t>
              </a:r>
            </a:p>
          </p:txBody>
        </p:sp>
        <p:sp>
          <p:nvSpPr>
            <p:cNvPr id="1216" name="TextBox 1215"/>
            <p:cNvSpPr txBox="1"/>
            <p:nvPr/>
          </p:nvSpPr>
          <p:spPr>
            <a:xfrm>
              <a:off x="7053053" y="2887579"/>
              <a:ext cx="1824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 Humans</a:t>
              </a:r>
            </a:p>
          </p:txBody>
        </p:sp>
      </p:grpSp>
      <p:grpSp>
        <p:nvGrpSpPr>
          <p:cNvPr id="1541" name="Group 1540"/>
          <p:cNvGrpSpPr/>
          <p:nvPr/>
        </p:nvGrpSpPr>
        <p:grpSpPr>
          <a:xfrm>
            <a:off x="846068" y="5603298"/>
            <a:ext cx="7295356" cy="959276"/>
            <a:chOff x="846068" y="5603298"/>
            <a:chExt cx="7295356" cy="959276"/>
          </a:xfrm>
        </p:grpSpPr>
        <p:sp>
          <p:nvSpPr>
            <p:cNvPr id="1534" name="Rectangle 1533"/>
            <p:cNvSpPr/>
            <p:nvPr/>
          </p:nvSpPr>
          <p:spPr>
            <a:xfrm>
              <a:off x="846068" y="5639244"/>
              <a:ext cx="56980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2700">
                    <a:noFill/>
                    <a:prstDash val="solid"/>
                  </a:ln>
                  <a:latin typeface="Helvetica"/>
                  <a:cs typeface="Helvetica"/>
                </a:rPr>
                <a:t>1</a:t>
              </a:r>
              <a:endParaRPr lang="en-US" sz="5400" b="1" cap="none" spc="0" dirty="0">
                <a:ln w="12700">
                  <a:noFill/>
                  <a:prstDash val="solid"/>
                </a:ln>
                <a:latin typeface="Helvetica"/>
                <a:cs typeface="Helvetica"/>
              </a:endParaRPr>
            </a:p>
          </p:txBody>
        </p:sp>
        <p:sp>
          <p:nvSpPr>
            <p:cNvPr id="1535" name="Rectangle 1534"/>
            <p:cNvSpPr/>
            <p:nvPr/>
          </p:nvSpPr>
          <p:spPr>
            <a:xfrm>
              <a:off x="3087920" y="5639244"/>
              <a:ext cx="56980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12700">
                    <a:noFill/>
                    <a:prstDash val="solid"/>
                  </a:ln>
                  <a:latin typeface="Helvetica"/>
                  <a:cs typeface="Helvetica"/>
                </a:rPr>
                <a:t>2</a:t>
              </a:r>
              <a:endParaRPr lang="en-US" sz="5400" b="1" cap="none" spc="0" dirty="0">
                <a:ln w="12700">
                  <a:noFill/>
                  <a:prstDash val="solid"/>
                </a:ln>
                <a:latin typeface="Helvetica"/>
                <a:cs typeface="Helvetica"/>
              </a:endParaRPr>
            </a:p>
          </p:txBody>
        </p:sp>
        <p:sp>
          <p:nvSpPr>
            <p:cNvPr id="1536" name="Rectangle 1535"/>
            <p:cNvSpPr/>
            <p:nvPr/>
          </p:nvSpPr>
          <p:spPr>
            <a:xfrm>
              <a:off x="5329772" y="5639244"/>
              <a:ext cx="56980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12700">
                    <a:noFill/>
                    <a:prstDash val="solid"/>
                  </a:ln>
                  <a:latin typeface="Helvetica"/>
                  <a:cs typeface="Helvetica"/>
                </a:rPr>
                <a:t>2</a:t>
              </a:r>
              <a:endParaRPr lang="en-US" sz="5400" b="1" cap="none" spc="0" dirty="0">
                <a:ln w="12700">
                  <a:noFill/>
                  <a:prstDash val="solid"/>
                </a:ln>
                <a:latin typeface="Helvetica"/>
                <a:cs typeface="Helvetica"/>
              </a:endParaRPr>
            </a:p>
          </p:txBody>
        </p:sp>
        <p:sp>
          <p:nvSpPr>
            <p:cNvPr id="1537" name="Rectangle 1536"/>
            <p:cNvSpPr/>
            <p:nvPr/>
          </p:nvSpPr>
          <p:spPr>
            <a:xfrm>
              <a:off x="7571624" y="5639244"/>
              <a:ext cx="56980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 smtClean="0">
                  <a:ln w="12700">
                    <a:noFill/>
                    <a:prstDash val="solid"/>
                  </a:ln>
                  <a:latin typeface="Helvetica"/>
                  <a:cs typeface="Helvetica"/>
                </a:rPr>
                <a:t>3</a:t>
              </a:r>
              <a:endParaRPr lang="en-US" sz="5400" b="1" cap="none" spc="0" dirty="0">
                <a:ln w="12700">
                  <a:noFill/>
                  <a:prstDash val="solid"/>
                </a:ln>
                <a:latin typeface="Helvetica"/>
                <a:cs typeface="Helvetica"/>
              </a:endParaRPr>
            </a:p>
          </p:txBody>
        </p:sp>
        <p:sp>
          <p:nvSpPr>
            <p:cNvPr id="1538" name="Rectangle 1537"/>
            <p:cNvSpPr/>
            <p:nvPr/>
          </p:nvSpPr>
          <p:spPr>
            <a:xfrm>
              <a:off x="1957357" y="5639244"/>
              <a:ext cx="589074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12700">
                    <a:noFill/>
                    <a:prstDash val="solid"/>
                  </a:ln>
                  <a:latin typeface="Helvetica"/>
                  <a:cs typeface="Helvetica"/>
                </a:rPr>
                <a:t>&lt;</a:t>
              </a:r>
              <a:endParaRPr lang="en-US" sz="5400" b="1" cap="none" spc="0" dirty="0">
                <a:ln w="12700">
                  <a:noFill/>
                  <a:prstDash val="solid"/>
                </a:ln>
                <a:latin typeface="Helvetica"/>
                <a:cs typeface="Helvetica"/>
              </a:endParaRPr>
            </a:p>
          </p:txBody>
        </p:sp>
        <p:sp>
          <p:nvSpPr>
            <p:cNvPr id="1539" name="Rectangle 1538"/>
            <p:cNvSpPr/>
            <p:nvPr/>
          </p:nvSpPr>
          <p:spPr>
            <a:xfrm>
              <a:off x="6441061" y="5639244"/>
              <a:ext cx="589074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12700">
                    <a:noFill/>
                    <a:prstDash val="solid"/>
                  </a:ln>
                  <a:latin typeface="Helvetica"/>
                  <a:cs typeface="Helvetica"/>
                </a:rPr>
                <a:t>&lt;</a:t>
              </a:r>
              <a:endParaRPr lang="en-US" sz="5400" b="1" cap="none" spc="0" dirty="0">
                <a:ln w="12700">
                  <a:noFill/>
                  <a:prstDash val="solid"/>
                </a:ln>
                <a:latin typeface="Helvetica"/>
                <a:cs typeface="Helvetica"/>
              </a:endParaRPr>
            </a:p>
          </p:txBody>
        </p:sp>
        <p:sp>
          <p:nvSpPr>
            <p:cNvPr id="1540" name="Rectangle 1539"/>
            <p:cNvSpPr/>
            <p:nvPr/>
          </p:nvSpPr>
          <p:spPr>
            <a:xfrm>
              <a:off x="4199209" y="5603298"/>
              <a:ext cx="589074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 smtClean="0">
                  <a:ln w="12700">
                    <a:noFill/>
                    <a:prstDash val="solid"/>
                  </a:ln>
                  <a:latin typeface="Helvetica"/>
                  <a:cs typeface="Helvetica"/>
                </a:rPr>
                <a:t>=</a:t>
              </a:r>
              <a:endParaRPr lang="en-US" sz="5400" b="1" cap="none" spc="0" dirty="0">
                <a:ln w="12700">
                  <a:noFill/>
                  <a:prstDash val="solid"/>
                </a:ln>
                <a:latin typeface="Helvetica"/>
                <a:cs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1498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0186E-7 -1.91159E-6 L 0.50061 0.3929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30" y="1964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1.19593E-6 L 0.00052 0.39301 " pathEditMode="relative" ptsTypes="AA">
                                      <p:cBhvr>
                                        <p:cTn id="8" dur="1000" fill="hold"/>
                                        <p:tgtEl>
                                          <p:spTgt spid="1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59259E-6 L -0.74931 0.3944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465" y="19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0.00069 L 0.24861 0.3930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5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31" y="19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Alpha Diversity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13602" y="2781057"/>
            <a:ext cx="8229600" cy="332245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What if we account for the abundance of each species</a:t>
            </a:r>
            <a:r>
              <a:rPr lang="en-US" dirty="0"/>
              <a:t>?</a:t>
            </a:r>
            <a:endParaRPr lang="en-US" dirty="0" smtClean="0"/>
          </a:p>
        </p:txBody>
      </p:sp>
      <p:grpSp>
        <p:nvGrpSpPr>
          <p:cNvPr id="333" name="Group 332"/>
          <p:cNvGrpSpPr/>
          <p:nvPr/>
        </p:nvGrpSpPr>
        <p:grpSpPr>
          <a:xfrm>
            <a:off x="205277" y="1560455"/>
            <a:ext cx="1824124" cy="988220"/>
            <a:chOff x="-847137" y="5847130"/>
            <a:chExt cx="4496702" cy="2436091"/>
          </a:xfrm>
        </p:grpSpPr>
        <p:sp>
          <p:nvSpPr>
            <p:cNvPr id="453" name="Rectangle 452"/>
            <p:cNvSpPr/>
            <p:nvPr/>
          </p:nvSpPr>
          <p:spPr>
            <a:xfrm>
              <a:off x="-847137" y="5847130"/>
              <a:ext cx="4496702" cy="243609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 cmpd="sng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4" name="Group 453"/>
            <p:cNvGrpSpPr/>
            <p:nvPr/>
          </p:nvGrpSpPr>
          <p:grpSpPr>
            <a:xfrm>
              <a:off x="-605342" y="5959993"/>
              <a:ext cx="987092" cy="2293072"/>
              <a:chOff x="2249838" y="1898254"/>
              <a:chExt cx="987092" cy="2087036"/>
            </a:xfrm>
            <a:solidFill>
              <a:schemeClr val="accent1"/>
            </a:solidFill>
          </p:grpSpPr>
          <p:sp>
            <p:nvSpPr>
              <p:cNvPr id="482" name="Oval 481"/>
              <p:cNvSpPr/>
              <p:nvPr/>
            </p:nvSpPr>
            <p:spPr>
              <a:xfrm>
                <a:off x="2549436" y="1898254"/>
                <a:ext cx="409658" cy="418436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3" name="Rounded Rectangle 482"/>
              <p:cNvSpPr/>
              <p:nvPr/>
            </p:nvSpPr>
            <p:spPr>
              <a:xfrm>
                <a:off x="2466787" y="2291414"/>
                <a:ext cx="574956" cy="881077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4" name="Rounded Rectangle 483"/>
              <p:cNvSpPr/>
              <p:nvPr/>
            </p:nvSpPr>
            <p:spPr>
              <a:xfrm>
                <a:off x="2467508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Rounded Rectangle 484"/>
              <p:cNvSpPr/>
              <p:nvPr/>
            </p:nvSpPr>
            <p:spPr>
              <a:xfrm>
                <a:off x="2776423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6" name="Rounded Rectangle 485"/>
              <p:cNvSpPr/>
              <p:nvPr/>
            </p:nvSpPr>
            <p:spPr>
              <a:xfrm rot="911694">
                <a:off x="2399196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7" name="Rounded Rectangle 486"/>
              <p:cNvSpPr/>
              <p:nvPr/>
            </p:nvSpPr>
            <p:spPr>
              <a:xfrm rot="20688306" flipH="1">
                <a:off x="2951379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8" name="Rounded Rectangle 487"/>
              <p:cNvSpPr/>
              <p:nvPr/>
            </p:nvSpPr>
            <p:spPr>
              <a:xfrm rot="9574993">
                <a:off x="2249838" y="2493118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9" name="Rounded Rectangle 488"/>
              <p:cNvSpPr/>
              <p:nvPr/>
            </p:nvSpPr>
            <p:spPr>
              <a:xfrm rot="9617353">
                <a:off x="3078975" y="2800129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5" name="Group 454"/>
            <p:cNvGrpSpPr/>
            <p:nvPr/>
          </p:nvGrpSpPr>
          <p:grpSpPr>
            <a:xfrm>
              <a:off x="423446" y="5959993"/>
              <a:ext cx="987092" cy="2293072"/>
              <a:chOff x="2249838" y="1898254"/>
              <a:chExt cx="987092" cy="2087036"/>
            </a:xfrm>
            <a:solidFill>
              <a:schemeClr val="accent1"/>
            </a:solidFill>
          </p:grpSpPr>
          <p:sp>
            <p:nvSpPr>
              <p:cNvPr id="474" name="Oval 473"/>
              <p:cNvSpPr/>
              <p:nvPr/>
            </p:nvSpPr>
            <p:spPr>
              <a:xfrm>
                <a:off x="2549436" y="1898254"/>
                <a:ext cx="409658" cy="418436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5" name="Rounded Rectangle 474"/>
              <p:cNvSpPr/>
              <p:nvPr/>
            </p:nvSpPr>
            <p:spPr>
              <a:xfrm>
                <a:off x="2466787" y="2291414"/>
                <a:ext cx="574956" cy="881077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6" name="Rounded Rectangle 475"/>
              <p:cNvSpPr/>
              <p:nvPr/>
            </p:nvSpPr>
            <p:spPr>
              <a:xfrm>
                <a:off x="2467508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Rounded Rectangle 476"/>
              <p:cNvSpPr/>
              <p:nvPr/>
            </p:nvSpPr>
            <p:spPr>
              <a:xfrm>
                <a:off x="2776423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8" name="Rounded Rectangle 477"/>
              <p:cNvSpPr/>
              <p:nvPr/>
            </p:nvSpPr>
            <p:spPr>
              <a:xfrm rot="911694">
                <a:off x="2399196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9" name="Rounded Rectangle 478"/>
              <p:cNvSpPr/>
              <p:nvPr/>
            </p:nvSpPr>
            <p:spPr>
              <a:xfrm rot="20688306" flipH="1">
                <a:off x="2951379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Rounded Rectangle 479"/>
              <p:cNvSpPr/>
              <p:nvPr/>
            </p:nvSpPr>
            <p:spPr>
              <a:xfrm rot="9574993">
                <a:off x="2249838" y="2493118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Rounded Rectangle 480"/>
              <p:cNvSpPr/>
              <p:nvPr/>
            </p:nvSpPr>
            <p:spPr>
              <a:xfrm rot="9617353">
                <a:off x="3078975" y="2800129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6" name="Group 455"/>
            <p:cNvGrpSpPr/>
            <p:nvPr/>
          </p:nvGrpSpPr>
          <p:grpSpPr>
            <a:xfrm>
              <a:off x="2481021" y="5959993"/>
              <a:ext cx="987092" cy="2293072"/>
              <a:chOff x="2249838" y="1898254"/>
              <a:chExt cx="987092" cy="2087036"/>
            </a:xfrm>
            <a:solidFill>
              <a:schemeClr val="accent1"/>
            </a:solidFill>
          </p:grpSpPr>
          <p:sp>
            <p:nvSpPr>
              <p:cNvPr id="466" name="Oval 465"/>
              <p:cNvSpPr/>
              <p:nvPr/>
            </p:nvSpPr>
            <p:spPr>
              <a:xfrm>
                <a:off x="2549436" y="1898254"/>
                <a:ext cx="409658" cy="418436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7" name="Rounded Rectangle 466"/>
              <p:cNvSpPr/>
              <p:nvPr/>
            </p:nvSpPr>
            <p:spPr>
              <a:xfrm>
                <a:off x="2466787" y="2291414"/>
                <a:ext cx="574956" cy="881077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8" name="Rounded Rectangle 467"/>
              <p:cNvSpPr/>
              <p:nvPr/>
            </p:nvSpPr>
            <p:spPr>
              <a:xfrm>
                <a:off x="2467508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9" name="Rounded Rectangle 468"/>
              <p:cNvSpPr/>
              <p:nvPr/>
            </p:nvSpPr>
            <p:spPr>
              <a:xfrm>
                <a:off x="2776423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0" name="Rounded Rectangle 469"/>
              <p:cNvSpPr/>
              <p:nvPr/>
            </p:nvSpPr>
            <p:spPr>
              <a:xfrm rot="911694">
                <a:off x="2399196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1" name="Rounded Rectangle 470"/>
              <p:cNvSpPr/>
              <p:nvPr/>
            </p:nvSpPr>
            <p:spPr>
              <a:xfrm rot="20688306" flipH="1">
                <a:off x="2951379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2" name="Rounded Rectangle 471"/>
              <p:cNvSpPr/>
              <p:nvPr/>
            </p:nvSpPr>
            <p:spPr>
              <a:xfrm rot="9574993">
                <a:off x="2249838" y="2493118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Rounded Rectangle 472"/>
              <p:cNvSpPr/>
              <p:nvPr/>
            </p:nvSpPr>
            <p:spPr>
              <a:xfrm rot="9617353">
                <a:off x="3078975" y="2800129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7" name="Group 456"/>
            <p:cNvGrpSpPr/>
            <p:nvPr/>
          </p:nvGrpSpPr>
          <p:grpSpPr>
            <a:xfrm>
              <a:off x="1452234" y="5959993"/>
              <a:ext cx="987092" cy="2293072"/>
              <a:chOff x="2249838" y="1898254"/>
              <a:chExt cx="987092" cy="2087036"/>
            </a:xfrm>
            <a:solidFill>
              <a:schemeClr val="accent1"/>
            </a:solidFill>
          </p:grpSpPr>
          <p:sp>
            <p:nvSpPr>
              <p:cNvPr id="458" name="Oval 457"/>
              <p:cNvSpPr/>
              <p:nvPr/>
            </p:nvSpPr>
            <p:spPr>
              <a:xfrm>
                <a:off x="2549436" y="1898254"/>
                <a:ext cx="409658" cy="418436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9" name="Rounded Rectangle 458"/>
              <p:cNvSpPr/>
              <p:nvPr/>
            </p:nvSpPr>
            <p:spPr>
              <a:xfrm>
                <a:off x="2466787" y="2291414"/>
                <a:ext cx="574956" cy="881077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0" name="Rounded Rectangle 459"/>
              <p:cNvSpPr/>
              <p:nvPr/>
            </p:nvSpPr>
            <p:spPr>
              <a:xfrm>
                <a:off x="2467508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1" name="Rounded Rectangle 460"/>
              <p:cNvSpPr/>
              <p:nvPr/>
            </p:nvSpPr>
            <p:spPr>
              <a:xfrm>
                <a:off x="2776423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2" name="Rounded Rectangle 461"/>
              <p:cNvSpPr/>
              <p:nvPr/>
            </p:nvSpPr>
            <p:spPr>
              <a:xfrm rot="911694">
                <a:off x="2399196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3" name="Rounded Rectangle 462"/>
              <p:cNvSpPr/>
              <p:nvPr/>
            </p:nvSpPr>
            <p:spPr>
              <a:xfrm rot="20688306" flipH="1">
                <a:off x="2951379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4" name="Rounded Rectangle 463"/>
              <p:cNvSpPr/>
              <p:nvPr/>
            </p:nvSpPr>
            <p:spPr>
              <a:xfrm rot="9574993">
                <a:off x="2249838" y="2493118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5" name="Rounded Rectangle 464"/>
              <p:cNvSpPr/>
              <p:nvPr/>
            </p:nvSpPr>
            <p:spPr>
              <a:xfrm rot="9617353">
                <a:off x="3078975" y="2800129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34" name="Group 333"/>
          <p:cNvGrpSpPr/>
          <p:nvPr/>
        </p:nvGrpSpPr>
        <p:grpSpPr>
          <a:xfrm>
            <a:off x="2461946" y="1548855"/>
            <a:ext cx="1824124" cy="988220"/>
            <a:chOff x="4698052" y="1072676"/>
            <a:chExt cx="4496702" cy="2436091"/>
          </a:xfrm>
        </p:grpSpPr>
        <p:sp>
          <p:nvSpPr>
            <p:cNvPr id="418" name="Rectangle 417"/>
            <p:cNvSpPr/>
            <p:nvPr/>
          </p:nvSpPr>
          <p:spPr>
            <a:xfrm>
              <a:off x="4698052" y="1072676"/>
              <a:ext cx="4496702" cy="24360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57150" cmpd="sng">
              <a:solidFill>
                <a:schemeClr val="accent3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9" name="Group 418"/>
            <p:cNvGrpSpPr/>
            <p:nvPr/>
          </p:nvGrpSpPr>
          <p:grpSpPr>
            <a:xfrm>
              <a:off x="4841966" y="1208011"/>
              <a:ext cx="987092" cy="2293072"/>
              <a:chOff x="2249838" y="1898254"/>
              <a:chExt cx="987092" cy="2087036"/>
            </a:xfrm>
            <a:solidFill>
              <a:schemeClr val="accent3"/>
            </a:solidFill>
          </p:grpSpPr>
          <p:sp>
            <p:nvSpPr>
              <p:cNvPr id="445" name="Oval 444"/>
              <p:cNvSpPr/>
              <p:nvPr/>
            </p:nvSpPr>
            <p:spPr>
              <a:xfrm>
                <a:off x="2549436" y="1898254"/>
                <a:ext cx="409658" cy="418436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Rounded Rectangle 445"/>
              <p:cNvSpPr/>
              <p:nvPr/>
            </p:nvSpPr>
            <p:spPr>
              <a:xfrm>
                <a:off x="2466787" y="2291414"/>
                <a:ext cx="574956" cy="881077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Rounded Rectangle 446"/>
              <p:cNvSpPr/>
              <p:nvPr/>
            </p:nvSpPr>
            <p:spPr>
              <a:xfrm>
                <a:off x="2467508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Rounded Rectangle 447"/>
              <p:cNvSpPr/>
              <p:nvPr/>
            </p:nvSpPr>
            <p:spPr>
              <a:xfrm>
                <a:off x="2776423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Rounded Rectangle 448"/>
              <p:cNvSpPr/>
              <p:nvPr/>
            </p:nvSpPr>
            <p:spPr>
              <a:xfrm rot="911694">
                <a:off x="2399196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Rounded Rectangle 449"/>
              <p:cNvSpPr/>
              <p:nvPr/>
            </p:nvSpPr>
            <p:spPr>
              <a:xfrm rot="20688306" flipH="1">
                <a:off x="2951379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Rounded Rectangle 450"/>
              <p:cNvSpPr/>
              <p:nvPr/>
            </p:nvSpPr>
            <p:spPr>
              <a:xfrm rot="9574993">
                <a:off x="2249838" y="2493118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Rounded Rectangle 451"/>
              <p:cNvSpPr/>
              <p:nvPr/>
            </p:nvSpPr>
            <p:spPr>
              <a:xfrm rot="9617353">
                <a:off x="3078975" y="2800129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0" name="Group 419"/>
            <p:cNvGrpSpPr/>
            <p:nvPr/>
          </p:nvGrpSpPr>
          <p:grpSpPr>
            <a:xfrm>
              <a:off x="5899361" y="1198360"/>
              <a:ext cx="987092" cy="2293072"/>
              <a:chOff x="2249838" y="1898254"/>
              <a:chExt cx="987092" cy="2087036"/>
            </a:xfrm>
            <a:solidFill>
              <a:schemeClr val="accent3"/>
            </a:solidFill>
          </p:grpSpPr>
          <p:sp>
            <p:nvSpPr>
              <p:cNvPr id="437" name="Oval 436"/>
              <p:cNvSpPr/>
              <p:nvPr/>
            </p:nvSpPr>
            <p:spPr>
              <a:xfrm>
                <a:off x="2549436" y="1898254"/>
                <a:ext cx="409658" cy="418436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Rounded Rectangle 437"/>
              <p:cNvSpPr/>
              <p:nvPr/>
            </p:nvSpPr>
            <p:spPr>
              <a:xfrm>
                <a:off x="2466787" y="2291414"/>
                <a:ext cx="574956" cy="881077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Rounded Rectangle 438"/>
              <p:cNvSpPr/>
              <p:nvPr/>
            </p:nvSpPr>
            <p:spPr>
              <a:xfrm>
                <a:off x="2467508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Rounded Rectangle 439"/>
              <p:cNvSpPr/>
              <p:nvPr/>
            </p:nvSpPr>
            <p:spPr>
              <a:xfrm>
                <a:off x="2776423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Rounded Rectangle 440"/>
              <p:cNvSpPr/>
              <p:nvPr/>
            </p:nvSpPr>
            <p:spPr>
              <a:xfrm rot="911694">
                <a:off x="2399196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Rounded Rectangle 441"/>
              <p:cNvSpPr/>
              <p:nvPr/>
            </p:nvSpPr>
            <p:spPr>
              <a:xfrm rot="20688306" flipH="1">
                <a:off x="2951379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Rounded Rectangle 442"/>
              <p:cNvSpPr/>
              <p:nvPr/>
            </p:nvSpPr>
            <p:spPr>
              <a:xfrm rot="9574993">
                <a:off x="2249838" y="2493118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Rounded Rectangle 443"/>
              <p:cNvSpPr/>
              <p:nvPr/>
            </p:nvSpPr>
            <p:spPr>
              <a:xfrm rot="9617353">
                <a:off x="3078975" y="2800129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1" name="Group 420"/>
            <p:cNvGrpSpPr/>
            <p:nvPr/>
          </p:nvGrpSpPr>
          <p:grpSpPr>
            <a:xfrm>
              <a:off x="6970360" y="1193217"/>
              <a:ext cx="987092" cy="2293072"/>
              <a:chOff x="2249838" y="1898254"/>
              <a:chExt cx="987092" cy="2087036"/>
            </a:xfrm>
            <a:solidFill>
              <a:schemeClr val="accent3"/>
            </a:solidFill>
          </p:grpSpPr>
          <p:sp>
            <p:nvSpPr>
              <p:cNvPr id="429" name="Oval 428"/>
              <p:cNvSpPr/>
              <p:nvPr/>
            </p:nvSpPr>
            <p:spPr>
              <a:xfrm>
                <a:off x="2549436" y="1898254"/>
                <a:ext cx="409658" cy="418436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Rounded Rectangle 429"/>
              <p:cNvSpPr/>
              <p:nvPr/>
            </p:nvSpPr>
            <p:spPr>
              <a:xfrm>
                <a:off x="2466787" y="2291414"/>
                <a:ext cx="574956" cy="881077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Rounded Rectangle 430"/>
              <p:cNvSpPr/>
              <p:nvPr/>
            </p:nvSpPr>
            <p:spPr>
              <a:xfrm>
                <a:off x="2467508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Rounded Rectangle 431"/>
              <p:cNvSpPr/>
              <p:nvPr/>
            </p:nvSpPr>
            <p:spPr>
              <a:xfrm>
                <a:off x="2776423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Rounded Rectangle 432"/>
              <p:cNvSpPr/>
              <p:nvPr/>
            </p:nvSpPr>
            <p:spPr>
              <a:xfrm rot="911694">
                <a:off x="2399196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Rounded Rectangle 433"/>
              <p:cNvSpPr/>
              <p:nvPr/>
            </p:nvSpPr>
            <p:spPr>
              <a:xfrm rot="20688306" flipH="1">
                <a:off x="2951379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Rounded Rectangle 434"/>
              <p:cNvSpPr/>
              <p:nvPr/>
            </p:nvSpPr>
            <p:spPr>
              <a:xfrm rot="9574993">
                <a:off x="2249838" y="2493118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Rounded Rectangle 435"/>
              <p:cNvSpPr/>
              <p:nvPr/>
            </p:nvSpPr>
            <p:spPr>
              <a:xfrm rot="9617353">
                <a:off x="3078975" y="2800129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2" name="Group 421"/>
            <p:cNvGrpSpPr/>
            <p:nvPr/>
          </p:nvGrpSpPr>
          <p:grpSpPr>
            <a:xfrm>
              <a:off x="8029483" y="2177702"/>
              <a:ext cx="1071753" cy="1265026"/>
              <a:chOff x="2394612" y="3816572"/>
              <a:chExt cx="1071753" cy="1265026"/>
            </a:xfrm>
          </p:grpSpPr>
          <p:sp>
            <p:nvSpPr>
              <p:cNvPr id="423" name="Rectangle 422"/>
              <p:cNvSpPr/>
              <p:nvPr/>
            </p:nvSpPr>
            <p:spPr>
              <a:xfrm>
                <a:off x="2394612" y="4334756"/>
                <a:ext cx="1071753" cy="746842"/>
              </a:xfrm>
              <a:prstGeom prst="rect">
                <a:avLst/>
              </a:prstGeom>
              <a:solidFill>
                <a:srgbClr val="9BBB5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4" name="Group 423"/>
              <p:cNvGrpSpPr/>
              <p:nvPr/>
            </p:nvGrpSpPr>
            <p:grpSpPr>
              <a:xfrm>
                <a:off x="2674842" y="3816572"/>
                <a:ext cx="511293" cy="518184"/>
                <a:chOff x="2249998" y="4433434"/>
                <a:chExt cx="855835" cy="867368"/>
              </a:xfrm>
            </p:grpSpPr>
            <p:sp>
              <p:nvSpPr>
                <p:cNvPr id="425" name="Chord 424"/>
                <p:cNvSpPr/>
                <p:nvPr/>
              </p:nvSpPr>
              <p:spPr>
                <a:xfrm rot="18646141">
                  <a:off x="2244232" y="4439200"/>
                  <a:ext cx="867368" cy="855835"/>
                </a:xfrm>
                <a:prstGeom prst="chord">
                  <a:avLst>
                    <a:gd name="adj1" fmla="val 21522466"/>
                    <a:gd name="adj2" fmla="val 16982415"/>
                  </a:avLst>
                </a:prstGeom>
                <a:solidFill>
                  <a:schemeClr val="accent3">
                    <a:alpha val="27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26" name="Group 425"/>
                <p:cNvGrpSpPr/>
                <p:nvPr/>
              </p:nvGrpSpPr>
              <p:grpSpPr>
                <a:xfrm rot="2667229">
                  <a:off x="2458995" y="4650041"/>
                  <a:ext cx="466054" cy="462577"/>
                  <a:chOff x="1194241" y="4607184"/>
                  <a:chExt cx="1541553" cy="1530050"/>
                </a:xfrm>
                <a:solidFill>
                  <a:schemeClr val="tx1">
                    <a:lumMod val="85000"/>
                    <a:lumOff val="15000"/>
                  </a:schemeClr>
                </a:solidFill>
              </p:grpSpPr>
              <p:sp>
                <p:nvSpPr>
                  <p:cNvPr id="427" name="Teardrop 426"/>
                  <p:cNvSpPr/>
                  <p:nvPr/>
                </p:nvSpPr>
                <p:spPr>
                  <a:xfrm>
                    <a:off x="1194241" y="5217858"/>
                    <a:ext cx="919376" cy="919376"/>
                  </a:xfrm>
                  <a:prstGeom prst="teardrop">
                    <a:avLst/>
                  </a:prstGeom>
                  <a:solidFill>
                    <a:srgbClr val="9BBB59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8" name="Right Triangle 427"/>
                  <p:cNvSpPr/>
                  <p:nvPr/>
                </p:nvSpPr>
                <p:spPr>
                  <a:xfrm>
                    <a:off x="2053429" y="4607184"/>
                    <a:ext cx="682365" cy="682365"/>
                  </a:xfrm>
                  <a:prstGeom prst="rtTriangle">
                    <a:avLst/>
                  </a:prstGeom>
                  <a:solidFill>
                    <a:srgbClr val="9BBB59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grpSp>
        <p:nvGrpSpPr>
          <p:cNvPr id="335" name="Group 334"/>
          <p:cNvGrpSpPr/>
          <p:nvPr/>
        </p:nvGrpSpPr>
        <p:grpSpPr>
          <a:xfrm>
            <a:off x="4763584" y="1548855"/>
            <a:ext cx="1824124" cy="988220"/>
            <a:chOff x="4179018" y="4421909"/>
            <a:chExt cx="4496702" cy="2436091"/>
          </a:xfrm>
        </p:grpSpPr>
        <p:sp>
          <p:nvSpPr>
            <p:cNvPr id="375" name="Rectangle 374"/>
            <p:cNvSpPr/>
            <p:nvPr/>
          </p:nvSpPr>
          <p:spPr>
            <a:xfrm>
              <a:off x="4179018" y="4421909"/>
              <a:ext cx="4496702" cy="243609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6" name="Group 375"/>
            <p:cNvGrpSpPr/>
            <p:nvPr/>
          </p:nvGrpSpPr>
          <p:grpSpPr>
            <a:xfrm>
              <a:off x="4473909" y="4557244"/>
              <a:ext cx="987092" cy="2293072"/>
              <a:chOff x="2249838" y="1898254"/>
              <a:chExt cx="987092" cy="2087036"/>
            </a:xfrm>
            <a:solidFill>
              <a:schemeClr val="accent2"/>
            </a:solidFill>
          </p:grpSpPr>
          <p:sp>
            <p:nvSpPr>
              <p:cNvPr id="410" name="Oval 409"/>
              <p:cNvSpPr/>
              <p:nvPr/>
            </p:nvSpPr>
            <p:spPr>
              <a:xfrm>
                <a:off x="2549436" y="1898254"/>
                <a:ext cx="409658" cy="418436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Rounded Rectangle 410"/>
              <p:cNvSpPr/>
              <p:nvPr/>
            </p:nvSpPr>
            <p:spPr>
              <a:xfrm>
                <a:off x="2466787" y="2291414"/>
                <a:ext cx="574956" cy="881077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Rounded Rectangle 411"/>
              <p:cNvSpPr/>
              <p:nvPr/>
            </p:nvSpPr>
            <p:spPr>
              <a:xfrm>
                <a:off x="2467508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Rounded Rectangle 412"/>
              <p:cNvSpPr/>
              <p:nvPr/>
            </p:nvSpPr>
            <p:spPr>
              <a:xfrm>
                <a:off x="2776423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Rounded Rectangle 413"/>
              <p:cNvSpPr/>
              <p:nvPr/>
            </p:nvSpPr>
            <p:spPr>
              <a:xfrm rot="911694">
                <a:off x="2399196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Rounded Rectangle 414"/>
              <p:cNvSpPr/>
              <p:nvPr/>
            </p:nvSpPr>
            <p:spPr>
              <a:xfrm rot="20688306" flipH="1">
                <a:off x="2951379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Rounded Rectangle 415"/>
              <p:cNvSpPr/>
              <p:nvPr/>
            </p:nvSpPr>
            <p:spPr>
              <a:xfrm rot="9574993">
                <a:off x="2249838" y="2493118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Rounded Rectangle 416"/>
              <p:cNvSpPr/>
              <p:nvPr/>
            </p:nvSpPr>
            <p:spPr>
              <a:xfrm rot="9617353">
                <a:off x="3078975" y="2800129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7" name="Group 376"/>
            <p:cNvGrpSpPr/>
            <p:nvPr/>
          </p:nvGrpSpPr>
          <p:grpSpPr>
            <a:xfrm>
              <a:off x="5531304" y="4547593"/>
              <a:ext cx="987092" cy="2293072"/>
              <a:chOff x="2249838" y="1898254"/>
              <a:chExt cx="987092" cy="2087036"/>
            </a:xfrm>
            <a:solidFill>
              <a:schemeClr val="accent2"/>
            </a:solidFill>
          </p:grpSpPr>
          <p:sp>
            <p:nvSpPr>
              <p:cNvPr id="402" name="Oval 401"/>
              <p:cNvSpPr/>
              <p:nvPr/>
            </p:nvSpPr>
            <p:spPr>
              <a:xfrm>
                <a:off x="2549436" y="1898254"/>
                <a:ext cx="409658" cy="418436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Rounded Rectangle 402"/>
              <p:cNvSpPr/>
              <p:nvPr/>
            </p:nvSpPr>
            <p:spPr>
              <a:xfrm>
                <a:off x="2466787" y="2291414"/>
                <a:ext cx="574956" cy="881077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Rounded Rectangle 403"/>
              <p:cNvSpPr/>
              <p:nvPr/>
            </p:nvSpPr>
            <p:spPr>
              <a:xfrm>
                <a:off x="2467508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Rounded Rectangle 404"/>
              <p:cNvSpPr/>
              <p:nvPr/>
            </p:nvSpPr>
            <p:spPr>
              <a:xfrm>
                <a:off x="2776423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Rounded Rectangle 405"/>
              <p:cNvSpPr/>
              <p:nvPr/>
            </p:nvSpPr>
            <p:spPr>
              <a:xfrm rot="911694">
                <a:off x="2399196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Rounded Rectangle 406"/>
              <p:cNvSpPr/>
              <p:nvPr/>
            </p:nvSpPr>
            <p:spPr>
              <a:xfrm rot="20688306" flipH="1">
                <a:off x="2951379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Rounded Rectangle 407"/>
              <p:cNvSpPr/>
              <p:nvPr/>
            </p:nvSpPr>
            <p:spPr>
              <a:xfrm rot="9574993">
                <a:off x="2249838" y="2493118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Rounded Rectangle 408"/>
              <p:cNvSpPr/>
              <p:nvPr/>
            </p:nvSpPr>
            <p:spPr>
              <a:xfrm rot="9617353">
                <a:off x="3078975" y="2800129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8" name="Group 377"/>
            <p:cNvGrpSpPr/>
            <p:nvPr/>
          </p:nvGrpSpPr>
          <p:grpSpPr>
            <a:xfrm>
              <a:off x="6743066" y="5839365"/>
              <a:ext cx="572194" cy="1001300"/>
              <a:chOff x="3706172" y="4175767"/>
              <a:chExt cx="624844" cy="941441"/>
            </a:xfrm>
            <a:solidFill>
              <a:schemeClr val="accent2"/>
            </a:solidFill>
          </p:grpSpPr>
          <p:sp>
            <p:nvSpPr>
              <p:cNvPr id="391" name="Heart 390"/>
              <p:cNvSpPr/>
              <p:nvPr/>
            </p:nvSpPr>
            <p:spPr>
              <a:xfrm rot="10800000">
                <a:off x="3761942" y="4334756"/>
                <a:ext cx="518392" cy="746842"/>
              </a:xfrm>
              <a:prstGeom prst="hear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3889676" y="4729529"/>
                <a:ext cx="262923" cy="34477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Heart 392"/>
              <p:cNvSpPr/>
              <p:nvPr/>
            </p:nvSpPr>
            <p:spPr>
              <a:xfrm>
                <a:off x="3820310" y="4201584"/>
                <a:ext cx="408262" cy="315136"/>
              </a:xfrm>
              <a:prstGeom prst="hear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3948044" y="4204759"/>
                <a:ext cx="207067" cy="12587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5" name="Group 394"/>
              <p:cNvGrpSpPr/>
              <p:nvPr/>
            </p:nvGrpSpPr>
            <p:grpSpPr>
              <a:xfrm rot="19881946">
                <a:off x="3706172" y="4184753"/>
                <a:ext cx="207654" cy="126235"/>
                <a:chOff x="4173540" y="5081599"/>
                <a:chExt cx="518392" cy="315136"/>
              </a:xfrm>
              <a:grpFill/>
            </p:grpSpPr>
            <p:sp>
              <p:nvSpPr>
                <p:cNvPr id="400" name="Heart 399"/>
                <p:cNvSpPr/>
                <p:nvPr/>
              </p:nvSpPr>
              <p:spPr>
                <a:xfrm>
                  <a:off x="4173540" y="5081599"/>
                  <a:ext cx="518392" cy="315136"/>
                </a:xfrm>
                <a:prstGeom prst="hear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1" name="Rectangle 400"/>
                <p:cNvSpPr/>
                <p:nvPr/>
              </p:nvSpPr>
              <p:spPr>
                <a:xfrm>
                  <a:off x="4301272" y="5084774"/>
                  <a:ext cx="262923" cy="125873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6" name="Group 395"/>
              <p:cNvGrpSpPr/>
              <p:nvPr/>
            </p:nvGrpSpPr>
            <p:grpSpPr>
              <a:xfrm rot="1261601">
                <a:off x="4110770" y="4175767"/>
                <a:ext cx="207654" cy="126235"/>
                <a:chOff x="4173540" y="5081599"/>
                <a:chExt cx="518392" cy="315136"/>
              </a:xfrm>
              <a:grpFill/>
            </p:grpSpPr>
            <p:sp>
              <p:nvSpPr>
                <p:cNvPr id="398" name="Heart 397"/>
                <p:cNvSpPr/>
                <p:nvPr/>
              </p:nvSpPr>
              <p:spPr>
                <a:xfrm>
                  <a:off x="4173540" y="5081599"/>
                  <a:ext cx="518392" cy="315136"/>
                </a:xfrm>
                <a:prstGeom prst="hear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4301272" y="5084774"/>
                  <a:ext cx="262923" cy="125873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97" name="Freeform 396"/>
              <p:cNvSpPr/>
              <p:nvPr/>
            </p:nvSpPr>
            <p:spPr>
              <a:xfrm>
                <a:off x="3894308" y="4867119"/>
                <a:ext cx="436708" cy="250089"/>
              </a:xfrm>
              <a:custGeom>
                <a:avLst/>
                <a:gdLst>
                  <a:gd name="connsiteX0" fmla="*/ 0 w 467316"/>
                  <a:gd name="connsiteY0" fmla="*/ 292100 h 444500"/>
                  <a:gd name="connsiteX1" fmla="*/ 0 w 467316"/>
                  <a:gd name="connsiteY1" fmla="*/ 292100 h 444500"/>
                  <a:gd name="connsiteX2" fmla="*/ 177800 w 467316"/>
                  <a:gd name="connsiteY2" fmla="*/ 288925 h 444500"/>
                  <a:gd name="connsiteX3" fmla="*/ 254000 w 467316"/>
                  <a:gd name="connsiteY3" fmla="*/ 276225 h 444500"/>
                  <a:gd name="connsiteX4" fmla="*/ 323850 w 467316"/>
                  <a:gd name="connsiteY4" fmla="*/ 263525 h 444500"/>
                  <a:gd name="connsiteX5" fmla="*/ 384175 w 467316"/>
                  <a:gd name="connsiteY5" fmla="*/ 234950 h 444500"/>
                  <a:gd name="connsiteX6" fmla="*/ 403225 w 467316"/>
                  <a:gd name="connsiteY6" fmla="*/ 206375 h 444500"/>
                  <a:gd name="connsiteX7" fmla="*/ 434975 w 467316"/>
                  <a:gd name="connsiteY7" fmla="*/ 114300 h 444500"/>
                  <a:gd name="connsiteX8" fmla="*/ 447675 w 467316"/>
                  <a:gd name="connsiteY8" fmla="*/ 63500 h 444500"/>
                  <a:gd name="connsiteX9" fmla="*/ 454025 w 467316"/>
                  <a:gd name="connsiteY9" fmla="*/ 31750 h 444500"/>
                  <a:gd name="connsiteX10" fmla="*/ 460375 w 467316"/>
                  <a:gd name="connsiteY10" fmla="*/ 0 h 444500"/>
                  <a:gd name="connsiteX11" fmla="*/ 463550 w 467316"/>
                  <a:gd name="connsiteY11" fmla="*/ 139700 h 444500"/>
                  <a:gd name="connsiteX12" fmla="*/ 460375 w 467316"/>
                  <a:gd name="connsiteY12" fmla="*/ 307975 h 444500"/>
                  <a:gd name="connsiteX13" fmla="*/ 444500 w 467316"/>
                  <a:gd name="connsiteY13" fmla="*/ 327025 h 444500"/>
                  <a:gd name="connsiteX14" fmla="*/ 406400 w 467316"/>
                  <a:gd name="connsiteY14" fmla="*/ 358775 h 444500"/>
                  <a:gd name="connsiteX15" fmla="*/ 381000 w 467316"/>
                  <a:gd name="connsiteY15" fmla="*/ 377825 h 444500"/>
                  <a:gd name="connsiteX16" fmla="*/ 311150 w 467316"/>
                  <a:gd name="connsiteY16" fmla="*/ 428625 h 444500"/>
                  <a:gd name="connsiteX17" fmla="*/ 285750 w 467316"/>
                  <a:gd name="connsiteY17" fmla="*/ 441325 h 444500"/>
                  <a:gd name="connsiteX18" fmla="*/ 231775 w 467316"/>
                  <a:gd name="connsiteY18" fmla="*/ 444500 h 444500"/>
                  <a:gd name="connsiteX19" fmla="*/ 174625 w 467316"/>
                  <a:gd name="connsiteY19" fmla="*/ 434975 h 444500"/>
                  <a:gd name="connsiteX20" fmla="*/ 146050 w 467316"/>
                  <a:gd name="connsiteY20" fmla="*/ 422275 h 444500"/>
                  <a:gd name="connsiteX21" fmla="*/ 127000 w 467316"/>
                  <a:gd name="connsiteY21" fmla="*/ 415925 h 444500"/>
                  <a:gd name="connsiteX22" fmla="*/ 117475 w 467316"/>
                  <a:gd name="connsiteY22" fmla="*/ 412750 h 444500"/>
                  <a:gd name="connsiteX23" fmla="*/ 104775 w 467316"/>
                  <a:gd name="connsiteY23" fmla="*/ 409575 h 444500"/>
                  <a:gd name="connsiteX24" fmla="*/ 101600 w 467316"/>
                  <a:gd name="connsiteY24" fmla="*/ 406400 h 444500"/>
                  <a:gd name="connsiteX25" fmla="*/ 101600 w 467316"/>
                  <a:gd name="connsiteY25" fmla="*/ 406400 h 444500"/>
                  <a:gd name="connsiteX0" fmla="*/ 0 w 461822"/>
                  <a:gd name="connsiteY0" fmla="*/ 292100 h 444500"/>
                  <a:gd name="connsiteX1" fmla="*/ 0 w 461822"/>
                  <a:gd name="connsiteY1" fmla="*/ 292100 h 444500"/>
                  <a:gd name="connsiteX2" fmla="*/ 177800 w 461822"/>
                  <a:gd name="connsiteY2" fmla="*/ 288925 h 444500"/>
                  <a:gd name="connsiteX3" fmla="*/ 254000 w 461822"/>
                  <a:gd name="connsiteY3" fmla="*/ 276225 h 444500"/>
                  <a:gd name="connsiteX4" fmla="*/ 323850 w 461822"/>
                  <a:gd name="connsiteY4" fmla="*/ 263525 h 444500"/>
                  <a:gd name="connsiteX5" fmla="*/ 384175 w 461822"/>
                  <a:gd name="connsiteY5" fmla="*/ 234950 h 444500"/>
                  <a:gd name="connsiteX6" fmla="*/ 403225 w 461822"/>
                  <a:gd name="connsiteY6" fmla="*/ 206375 h 444500"/>
                  <a:gd name="connsiteX7" fmla="*/ 434975 w 461822"/>
                  <a:gd name="connsiteY7" fmla="*/ 114300 h 444500"/>
                  <a:gd name="connsiteX8" fmla="*/ 447675 w 461822"/>
                  <a:gd name="connsiteY8" fmla="*/ 63500 h 444500"/>
                  <a:gd name="connsiteX9" fmla="*/ 454025 w 461822"/>
                  <a:gd name="connsiteY9" fmla="*/ 31750 h 444500"/>
                  <a:gd name="connsiteX10" fmla="*/ 460375 w 461822"/>
                  <a:gd name="connsiteY10" fmla="*/ 0 h 444500"/>
                  <a:gd name="connsiteX11" fmla="*/ 460375 w 461822"/>
                  <a:gd name="connsiteY11" fmla="*/ 307975 h 444500"/>
                  <a:gd name="connsiteX12" fmla="*/ 444500 w 461822"/>
                  <a:gd name="connsiteY12" fmla="*/ 327025 h 444500"/>
                  <a:gd name="connsiteX13" fmla="*/ 406400 w 461822"/>
                  <a:gd name="connsiteY13" fmla="*/ 358775 h 444500"/>
                  <a:gd name="connsiteX14" fmla="*/ 381000 w 461822"/>
                  <a:gd name="connsiteY14" fmla="*/ 377825 h 444500"/>
                  <a:gd name="connsiteX15" fmla="*/ 311150 w 461822"/>
                  <a:gd name="connsiteY15" fmla="*/ 428625 h 444500"/>
                  <a:gd name="connsiteX16" fmla="*/ 285750 w 461822"/>
                  <a:gd name="connsiteY16" fmla="*/ 441325 h 444500"/>
                  <a:gd name="connsiteX17" fmla="*/ 231775 w 461822"/>
                  <a:gd name="connsiteY17" fmla="*/ 444500 h 444500"/>
                  <a:gd name="connsiteX18" fmla="*/ 174625 w 461822"/>
                  <a:gd name="connsiteY18" fmla="*/ 434975 h 444500"/>
                  <a:gd name="connsiteX19" fmla="*/ 146050 w 461822"/>
                  <a:gd name="connsiteY19" fmla="*/ 422275 h 444500"/>
                  <a:gd name="connsiteX20" fmla="*/ 127000 w 461822"/>
                  <a:gd name="connsiteY20" fmla="*/ 415925 h 444500"/>
                  <a:gd name="connsiteX21" fmla="*/ 117475 w 461822"/>
                  <a:gd name="connsiteY21" fmla="*/ 412750 h 444500"/>
                  <a:gd name="connsiteX22" fmla="*/ 104775 w 461822"/>
                  <a:gd name="connsiteY22" fmla="*/ 409575 h 444500"/>
                  <a:gd name="connsiteX23" fmla="*/ 101600 w 461822"/>
                  <a:gd name="connsiteY23" fmla="*/ 406400 h 444500"/>
                  <a:gd name="connsiteX24" fmla="*/ 101600 w 461822"/>
                  <a:gd name="connsiteY24" fmla="*/ 406400 h 444500"/>
                  <a:gd name="connsiteX0" fmla="*/ 0 w 464618"/>
                  <a:gd name="connsiteY0" fmla="*/ 292100 h 444500"/>
                  <a:gd name="connsiteX1" fmla="*/ 0 w 464618"/>
                  <a:gd name="connsiteY1" fmla="*/ 292100 h 444500"/>
                  <a:gd name="connsiteX2" fmla="*/ 177800 w 464618"/>
                  <a:gd name="connsiteY2" fmla="*/ 288925 h 444500"/>
                  <a:gd name="connsiteX3" fmla="*/ 254000 w 464618"/>
                  <a:gd name="connsiteY3" fmla="*/ 276225 h 444500"/>
                  <a:gd name="connsiteX4" fmla="*/ 323850 w 464618"/>
                  <a:gd name="connsiteY4" fmla="*/ 263525 h 444500"/>
                  <a:gd name="connsiteX5" fmla="*/ 384175 w 464618"/>
                  <a:gd name="connsiteY5" fmla="*/ 234950 h 444500"/>
                  <a:gd name="connsiteX6" fmla="*/ 403225 w 464618"/>
                  <a:gd name="connsiteY6" fmla="*/ 206375 h 444500"/>
                  <a:gd name="connsiteX7" fmla="*/ 434975 w 464618"/>
                  <a:gd name="connsiteY7" fmla="*/ 114300 h 444500"/>
                  <a:gd name="connsiteX8" fmla="*/ 447675 w 464618"/>
                  <a:gd name="connsiteY8" fmla="*/ 63500 h 444500"/>
                  <a:gd name="connsiteX9" fmla="*/ 454025 w 464618"/>
                  <a:gd name="connsiteY9" fmla="*/ 31750 h 444500"/>
                  <a:gd name="connsiteX10" fmla="*/ 460375 w 464618"/>
                  <a:gd name="connsiteY10" fmla="*/ 0 h 444500"/>
                  <a:gd name="connsiteX11" fmla="*/ 460375 w 464618"/>
                  <a:gd name="connsiteY11" fmla="*/ 307975 h 444500"/>
                  <a:gd name="connsiteX12" fmla="*/ 406400 w 464618"/>
                  <a:gd name="connsiteY12" fmla="*/ 358775 h 444500"/>
                  <a:gd name="connsiteX13" fmla="*/ 381000 w 464618"/>
                  <a:gd name="connsiteY13" fmla="*/ 377825 h 444500"/>
                  <a:gd name="connsiteX14" fmla="*/ 311150 w 464618"/>
                  <a:gd name="connsiteY14" fmla="*/ 428625 h 444500"/>
                  <a:gd name="connsiteX15" fmla="*/ 285750 w 464618"/>
                  <a:gd name="connsiteY15" fmla="*/ 441325 h 444500"/>
                  <a:gd name="connsiteX16" fmla="*/ 231775 w 464618"/>
                  <a:gd name="connsiteY16" fmla="*/ 444500 h 444500"/>
                  <a:gd name="connsiteX17" fmla="*/ 174625 w 464618"/>
                  <a:gd name="connsiteY17" fmla="*/ 434975 h 444500"/>
                  <a:gd name="connsiteX18" fmla="*/ 146050 w 464618"/>
                  <a:gd name="connsiteY18" fmla="*/ 422275 h 444500"/>
                  <a:gd name="connsiteX19" fmla="*/ 127000 w 464618"/>
                  <a:gd name="connsiteY19" fmla="*/ 415925 h 444500"/>
                  <a:gd name="connsiteX20" fmla="*/ 117475 w 464618"/>
                  <a:gd name="connsiteY20" fmla="*/ 412750 h 444500"/>
                  <a:gd name="connsiteX21" fmla="*/ 104775 w 464618"/>
                  <a:gd name="connsiteY21" fmla="*/ 409575 h 444500"/>
                  <a:gd name="connsiteX22" fmla="*/ 101600 w 464618"/>
                  <a:gd name="connsiteY22" fmla="*/ 406400 h 444500"/>
                  <a:gd name="connsiteX23" fmla="*/ 101600 w 464618"/>
                  <a:gd name="connsiteY23" fmla="*/ 406400 h 444500"/>
                  <a:gd name="connsiteX0" fmla="*/ 0 w 466496"/>
                  <a:gd name="connsiteY0" fmla="*/ 292100 h 444500"/>
                  <a:gd name="connsiteX1" fmla="*/ 0 w 466496"/>
                  <a:gd name="connsiteY1" fmla="*/ 292100 h 444500"/>
                  <a:gd name="connsiteX2" fmla="*/ 177800 w 466496"/>
                  <a:gd name="connsiteY2" fmla="*/ 288925 h 444500"/>
                  <a:gd name="connsiteX3" fmla="*/ 254000 w 466496"/>
                  <a:gd name="connsiteY3" fmla="*/ 276225 h 444500"/>
                  <a:gd name="connsiteX4" fmla="*/ 323850 w 466496"/>
                  <a:gd name="connsiteY4" fmla="*/ 263525 h 444500"/>
                  <a:gd name="connsiteX5" fmla="*/ 384175 w 466496"/>
                  <a:gd name="connsiteY5" fmla="*/ 234950 h 444500"/>
                  <a:gd name="connsiteX6" fmla="*/ 403225 w 466496"/>
                  <a:gd name="connsiteY6" fmla="*/ 206375 h 444500"/>
                  <a:gd name="connsiteX7" fmla="*/ 434975 w 466496"/>
                  <a:gd name="connsiteY7" fmla="*/ 114300 h 444500"/>
                  <a:gd name="connsiteX8" fmla="*/ 447675 w 466496"/>
                  <a:gd name="connsiteY8" fmla="*/ 63500 h 444500"/>
                  <a:gd name="connsiteX9" fmla="*/ 454025 w 466496"/>
                  <a:gd name="connsiteY9" fmla="*/ 31750 h 444500"/>
                  <a:gd name="connsiteX10" fmla="*/ 460375 w 466496"/>
                  <a:gd name="connsiteY10" fmla="*/ 0 h 444500"/>
                  <a:gd name="connsiteX11" fmla="*/ 460375 w 466496"/>
                  <a:gd name="connsiteY11" fmla="*/ 307975 h 444500"/>
                  <a:gd name="connsiteX12" fmla="*/ 381000 w 466496"/>
                  <a:gd name="connsiteY12" fmla="*/ 377825 h 444500"/>
                  <a:gd name="connsiteX13" fmla="*/ 311150 w 466496"/>
                  <a:gd name="connsiteY13" fmla="*/ 428625 h 444500"/>
                  <a:gd name="connsiteX14" fmla="*/ 285750 w 466496"/>
                  <a:gd name="connsiteY14" fmla="*/ 441325 h 444500"/>
                  <a:gd name="connsiteX15" fmla="*/ 231775 w 466496"/>
                  <a:gd name="connsiteY15" fmla="*/ 444500 h 444500"/>
                  <a:gd name="connsiteX16" fmla="*/ 174625 w 466496"/>
                  <a:gd name="connsiteY16" fmla="*/ 434975 h 444500"/>
                  <a:gd name="connsiteX17" fmla="*/ 146050 w 466496"/>
                  <a:gd name="connsiteY17" fmla="*/ 422275 h 444500"/>
                  <a:gd name="connsiteX18" fmla="*/ 127000 w 466496"/>
                  <a:gd name="connsiteY18" fmla="*/ 415925 h 444500"/>
                  <a:gd name="connsiteX19" fmla="*/ 117475 w 466496"/>
                  <a:gd name="connsiteY19" fmla="*/ 412750 h 444500"/>
                  <a:gd name="connsiteX20" fmla="*/ 104775 w 466496"/>
                  <a:gd name="connsiteY20" fmla="*/ 409575 h 444500"/>
                  <a:gd name="connsiteX21" fmla="*/ 101600 w 466496"/>
                  <a:gd name="connsiteY21" fmla="*/ 406400 h 444500"/>
                  <a:gd name="connsiteX22" fmla="*/ 101600 w 466496"/>
                  <a:gd name="connsiteY22" fmla="*/ 406400 h 444500"/>
                  <a:gd name="connsiteX0" fmla="*/ 0 w 471667"/>
                  <a:gd name="connsiteY0" fmla="*/ 292100 h 444500"/>
                  <a:gd name="connsiteX1" fmla="*/ 0 w 471667"/>
                  <a:gd name="connsiteY1" fmla="*/ 292100 h 444500"/>
                  <a:gd name="connsiteX2" fmla="*/ 177800 w 471667"/>
                  <a:gd name="connsiteY2" fmla="*/ 288925 h 444500"/>
                  <a:gd name="connsiteX3" fmla="*/ 254000 w 471667"/>
                  <a:gd name="connsiteY3" fmla="*/ 276225 h 444500"/>
                  <a:gd name="connsiteX4" fmla="*/ 323850 w 471667"/>
                  <a:gd name="connsiteY4" fmla="*/ 263525 h 444500"/>
                  <a:gd name="connsiteX5" fmla="*/ 384175 w 471667"/>
                  <a:gd name="connsiteY5" fmla="*/ 234950 h 444500"/>
                  <a:gd name="connsiteX6" fmla="*/ 403225 w 471667"/>
                  <a:gd name="connsiteY6" fmla="*/ 206375 h 444500"/>
                  <a:gd name="connsiteX7" fmla="*/ 434975 w 471667"/>
                  <a:gd name="connsiteY7" fmla="*/ 114300 h 444500"/>
                  <a:gd name="connsiteX8" fmla="*/ 447675 w 471667"/>
                  <a:gd name="connsiteY8" fmla="*/ 63500 h 444500"/>
                  <a:gd name="connsiteX9" fmla="*/ 454025 w 471667"/>
                  <a:gd name="connsiteY9" fmla="*/ 31750 h 444500"/>
                  <a:gd name="connsiteX10" fmla="*/ 460375 w 471667"/>
                  <a:gd name="connsiteY10" fmla="*/ 0 h 444500"/>
                  <a:gd name="connsiteX11" fmla="*/ 460375 w 471667"/>
                  <a:gd name="connsiteY11" fmla="*/ 307975 h 444500"/>
                  <a:gd name="connsiteX12" fmla="*/ 311150 w 471667"/>
                  <a:gd name="connsiteY12" fmla="*/ 428625 h 444500"/>
                  <a:gd name="connsiteX13" fmla="*/ 285750 w 471667"/>
                  <a:gd name="connsiteY13" fmla="*/ 441325 h 444500"/>
                  <a:gd name="connsiteX14" fmla="*/ 231775 w 471667"/>
                  <a:gd name="connsiteY14" fmla="*/ 444500 h 444500"/>
                  <a:gd name="connsiteX15" fmla="*/ 174625 w 471667"/>
                  <a:gd name="connsiteY15" fmla="*/ 434975 h 444500"/>
                  <a:gd name="connsiteX16" fmla="*/ 146050 w 471667"/>
                  <a:gd name="connsiteY16" fmla="*/ 422275 h 444500"/>
                  <a:gd name="connsiteX17" fmla="*/ 127000 w 471667"/>
                  <a:gd name="connsiteY17" fmla="*/ 415925 h 444500"/>
                  <a:gd name="connsiteX18" fmla="*/ 117475 w 471667"/>
                  <a:gd name="connsiteY18" fmla="*/ 412750 h 444500"/>
                  <a:gd name="connsiteX19" fmla="*/ 104775 w 471667"/>
                  <a:gd name="connsiteY19" fmla="*/ 409575 h 444500"/>
                  <a:gd name="connsiteX20" fmla="*/ 101600 w 471667"/>
                  <a:gd name="connsiteY20" fmla="*/ 406400 h 444500"/>
                  <a:gd name="connsiteX21" fmla="*/ 101600 w 471667"/>
                  <a:gd name="connsiteY21" fmla="*/ 406400 h 444500"/>
                  <a:gd name="connsiteX0" fmla="*/ 0 w 473548"/>
                  <a:gd name="connsiteY0" fmla="*/ 292100 h 452065"/>
                  <a:gd name="connsiteX1" fmla="*/ 0 w 473548"/>
                  <a:gd name="connsiteY1" fmla="*/ 292100 h 452065"/>
                  <a:gd name="connsiteX2" fmla="*/ 177800 w 473548"/>
                  <a:gd name="connsiteY2" fmla="*/ 288925 h 452065"/>
                  <a:gd name="connsiteX3" fmla="*/ 254000 w 473548"/>
                  <a:gd name="connsiteY3" fmla="*/ 276225 h 452065"/>
                  <a:gd name="connsiteX4" fmla="*/ 323850 w 473548"/>
                  <a:gd name="connsiteY4" fmla="*/ 263525 h 452065"/>
                  <a:gd name="connsiteX5" fmla="*/ 384175 w 473548"/>
                  <a:gd name="connsiteY5" fmla="*/ 234950 h 452065"/>
                  <a:gd name="connsiteX6" fmla="*/ 403225 w 473548"/>
                  <a:gd name="connsiteY6" fmla="*/ 206375 h 452065"/>
                  <a:gd name="connsiteX7" fmla="*/ 434975 w 473548"/>
                  <a:gd name="connsiteY7" fmla="*/ 114300 h 452065"/>
                  <a:gd name="connsiteX8" fmla="*/ 447675 w 473548"/>
                  <a:gd name="connsiteY8" fmla="*/ 63500 h 452065"/>
                  <a:gd name="connsiteX9" fmla="*/ 454025 w 473548"/>
                  <a:gd name="connsiteY9" fmla="*/ 31750 h 452065"/>
                  <a:gd name="connsiteX10" fmla="*/ 460375 w 473548"/>
                  <a:gd name="connsiteY10" fmla="*/ 0 h 452065"/>
                  <a:gd name="connsiteX11" fmla="*/ 460375 w 473548"/>
                  <a:gd name="connsiteY11" fmla="*/ 307975 h 452065"/>
                  <a:gd name="connsiteX12" fmla="*/ 285750 w 473548"/>
                  <a:gd name="connsiteY12" fmla="*/ 441325 h 452065"/>
                  <a:gd name="connsiteX13" fmla="*/ 231775 w 473548"/>
                  <a:gd name="connsiteY13" fmla="*/ 444500 h 452065"/>
                  <a:gd name="connsiteX14" fmla="*/ 174625 w 473548"/>
                  <a:gd name="connsiteY14" fmla="*/ 434975 h 452065"/>
                  <a:gd name="connsiteX15" fmla="*/ 146050 w 473548"/>
                  <a:gd name="connsiteY15" fmla="*/ 422275 h 452065"/>
                  <a:gd name="connsiteX16" fmla="*/ 127000 w 473548"/>
                  <a:gd name="connsiteY16" fmla="*/ 415925 h 452065"/>
                  <a:gd name="connsiteX17" fmla="*/ 117475 w 473548"/>
                  <a:gd name="connsiteY17" fmla="*/ 412750 h 452065"/>
                  <a:gd name="connsiteX18" fmla="*/ 104775 w 473548"/>
                  <a:gd name="connsiteY18" fmla="*/ 409575 h 452065"/>
                  <a:gd name="connsiteX19" fmla="*/ 101600 w 473548"/>
                  <a:gd name="connsiteY19" fmla="*/ 406400 h 452065"/>
                  <a:gd name="connsiteX20" fmla="*/ 101600 w 473548"/>
                  <a:gd name="connsiteY20" fmla="*/ 406400 h 452065"/>
                  <a:gd name="connsiteX0" fmla="*/ 0 w 477545"/>
                  <a:gd name="connsiteY0" fmla="*/ 292100 h 444500"/>
                  <a:gd name="connsiteX1" fmla="*/ 0 w 477545"/>
                  <a:gd name="connsiteY1" fmla="*/ 292100 h 444500"/>
                  <a:gd name="connsiteX2" fmla="*/ 177800 w 477545"/>
                  <a:gd name="connsiteY2" fmla="*/ 288925 h 444500"/>
                  <a:gd name="connsiteX3" fmla="*/ 254000 w 477545"/>
                  <a:gd name="connsiteY3" fmla="*/ 276225 h 444500"/>
                  <a:gd name="connsiteX4" fmla="*/ 323850 w 477545"/>
                  <a:gd name="connsiteY4" fmla="*/ 263525 h 444500"/>
                  <a:gd name="connsiteX5" fmla="*/ 384175 w 477545"/>
                  <a:gd name="connsiteY5" fmla="*/ 234950 h 444500"/>
                  <a:gd name="connsiteX6" fmla="*/ 403225 w 477545"/>
                  <a:gd name="connsiteY6" fmla="*/ 206375 h 444500"/>
                  <a:gd name="connsiteX7" fmla="*/ 434975 w 477545"/>
                  <a:gd name="connsiteY7" fmla="*/ 114300 h 444500"/>
                  <a:gd name="connsiteX8" fmla="*/ 447675 w 477545"/>
                  <a:gd name="connsiteY8" fmla="*/ 63500 h 444500"/>
                  <a:gd name="connsiteX9" fmla="*/ 454025 w 477545"/>
                  <a:gd name="connsiteY9" fmla="*/ 31750 h 444500"/>
                  <a:gd name="connsiteX10" fmla="*/ 460375 w 477545"/>
                  <a:gd name="connsiteY10" fmla="*/ 0 h 444500"/>
                  <a:gd name="connsiteX11" fmla="*/ 460375 w 477545"/>
                  <a:gd name="connsiteY11" fmla="*/ 307975 h 444500"/>
                  <a:gd name="connsiteX12" fmla="*/ 231775 w 477545"/>
                  <a:gd name="connsiteY12" fmla="*/ 444500 h 444500"/>
                  <a:gd name="connsiteX13" fmla="*/ 174625 w 477545"/>
                  <a:gd name="connsiteY13" fmla="*/ 434975 h 444500"/>
                  <a:gd name="connsiteX14" fmla="*/ 146050 w 477545"/>
                  <a:gd name="connsiteY14" fmla="*/ 422275 h 444500"/>
                  <a:gd name="connsiteX15" fmla="*/ 127000 w 477545"/>
                  <a:gd name="connsiteY15" fmla="*/ 415925 h 444500"/>
                  <a:gd name="connsiteX16" fmla="*/ 117475 w 477545"/>
                  <a:gd name="connsiteY16" fmla="*/ 412750 h 444500"/>
                  <a:gd name="connsiteX17" fmla="*/ 104775 w 477545"/>
                  <a:gd name="connsiteY17" fmla="*/ 409575 h 444500"/>
                  <a:gd name="connsiteX18" fmla="*/ 101600 w 477545"/>
                  <a:gd name="connsiteY18" fmla="*/ 406400 h 444500"/>
                  <a:gd name="connsiteX19" fmla="*/ 101600 w 477545"/>
                  <a:gd name="connsiteY19" fmla="*/ 406400 h 44450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17" fmla="*/ 101600 w 481778"/>
                  <a:gd name="connsiteY17" fmla="*/ 406400 h 441630"/>
                  <a:gd name="connsiteX18" fmla="*/ 101600 w 481778"/>
                  <a:gd name="connsiteY18" fmla="*/ 40640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17" fmla="*/ 101600 w 481778"/>
                  <a:gd name="connsiteY17" fmla="*/ 40640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0" fmla="*/ 0 w 481778"/>
                  <a:gd name="connsiteY0" fmla="*/ 292100 h 434975"/>
                  <a:gd name="connsiteX1" fmla="*/ 0 w 481778"/>
                  <a:gd name="connsiteY1" fmla="*/ 292100 h 434975"/>
                  <a:gd name="connsiteX2" fmla="*/ 177800 w 481778"/>
                  <a:gd name="connsiteY2" fmla="*/ 288925 h 434975"/>
                  <a:gd name="connsiteX3" fmla="*/ 254000 w 481778"/>
                  <a:gd name="connsiteY3" fmla="*/ 276225 h 434975"/>
                  <a:gd name="connsiteX4" fmla="*/ 323850 w 481778"/>
                  <a:gd name="connsiteY4" fmla="*/ 263525 h 434975"/>
                  <a:gd name="connsiteX5" fmla="*/ 384175 w 481778"/>
                  <a:gd name="connsiteY5" fmla="*/ 234950 h 434975"/>
                  <a:gd name="connsiteX6" fmla="*/ 403225 w 481778"/>
                  <a:gd name="connsiteY6" fmla="*/ 206375 h 434975"/>
                  <a:gd name="connsiteX7" fmla="*/ 434975 w 481778"/>
                  <a:gd name="connsiteY7" fmla="*/ 114300 h 434975"/>
                  <a:gd name="connsiteX8" fmla="*/ 447675 w 481778"/>
                  <a:gd name="connsiteY8" fmla="*/ 63500 h 434975"/>
                  <a:gd name="connsiteX9" fmla="*/ 454025 w 481778"/>
                  <a:gd name="connsiteY9" fmla="*/ 31750 h 434975"/>
                  <a:gd name="connsiteX10" fmla="*/ 460375 w 481778"/>
                  <a:gd name="connsiteY10" fmla="*/ 0 h 434975"/>
                  <a:gd name="connsiteX11" fmla="*/ 460375 w 481778"/>
                  <a:gd name="connsiteY11" fmla="*/ 307975 h 434975"/>
                  <a:gd name="connsiteX12" fmla="*/ 174625 w 481778"/>
                  <a:gd name="connsiteY12" fmla="*/ 434975 h 434975"/>
                  <a:gd name="connsiteX0" fmla="*/ 0 w 481778"/>
                  <a:gd name="connsiteY0" fmla="*/ 303003 h 445878"/>
                  <a:gd name="connsiteX1" fmla="*/ 0 w 481778"/>
                  <a:gd name="connsiteY1" fmla="*/ 303003 h 445878"/>
                  <a:gd name="connsiteX2" fmla="*/ 177800 w 481778"/>
                  <a:gd name="connsiteY2" fmla="*/ 299828 h 445878"/>
                  <a:gd name="connsiteX3" fmla="*/ 254000 w 481778"/>
                  <a:gd name="connsiteY3" fmla="*/ 287128 h 445878"/>
                  <a:gd name="connsiteX4" fmla="*/ 323850 w 481778"/>
                  <a:gd name="connsiteY4" fmla="*/ 274428 h 445878"/>
                  <a:gd name="connsiteX5" fmla="*/ 384175 w 481778"/>
                  <a:gd name="connsiteY5" fmla="*/ 245853 h 445878"/>
                  <a:gd name="connsiteX6" fmla="*/ 403225 w 481778"/>
                  <a:gd name="connsiteY6" fmla="*/ 217278 h 445878"/>
                  <a:gd name="connsiteX7" fmla="*/ 434975 w 481778"/>
                  <a:gd name="connsiteY7" fmla="*/ 125203 h 445878"/>
                  <a:gd name="connsiteX8" fmla="*/ 447675 w 481778"/>
                  <a:gd name="connsiteY8" fmla="*/ 74403 h 445878"/>
                  <a:gd name="connsiteX9" fmla="*/ 460375 w 481778"/>
                  <a:gd name="connsiteY9" fmla="*/ 10903 h 445878"/>
                  <a:gd name="connsiteX10" fmla="*/ 460375 w 481778"/>
                  <a:gd name="connsiteY10" fmla="*/ 318878 h 445878"/>
                  <a:gd name="connsiteX11" fmla="*/ 174625 w 481778"/>
                  <a:gd name="connsiteY11" fmla="*/ 445878 h 445878"/>
                  <a:gd name="connsiteX0" fmla="*/ 0 w 481778"/>
                  <a:gd name="connsiteY0" fmla="*/ 297868 h 440743"/>
                  <a:gd name="connsiteX1" fmla="*/ 0 w 481778"/>
                  <a:gd name="connsiteY1" fmla="*/ 297868 h 440743"/>
                  <a:gd name="connsiteX2" fmla="*/ 177800 w 481778"/>
                  <a:gd name="connsiteY2" fmla="*/ 294693 h 440743"/>
                  <a:gd name="connsiteX3" fmla="*/ 254000 w 481778"/>
                  <a:gd name="connsiteY3" fmla="*/ 281993 h 440743"/>
                  <a:gd name="connsiteX4" fmla="*/ 323850 w 481778"/>
                  <a:gd name="connsiteY4" fmla="*/ 269293 h 440743"/>
                  <a:gd name="connsiteX5" fmla="*/ 384175 w 481778"/>
                  <a:gd name="connsiteY5" fmla="*/ 240718 h 440743"/>
                  <a:gd name="connsiteX6" fmla="*/ 403225 w 481778"/>
                  <a:gd name="connsiteY6" fmla="*/ 212143 h 440743"/>
                  <a:gd name="connsiteX7" fmla="*/ 434975 w 481778"/>
                  <a:gd name="connsiteY7" fmla="*/ 120068 h 440743"/>
                  <a:gd name="connsiteX8" fmla="*/ 460375 w 481778"/>
                  <a:gd name="connsiteY8" fmla="*/ 5768 h 440743"/>
                  <a:gd name="connsiteX9" fmla="*/ 460375 w 481778"/>
                  <a:gd name="connsiteY9" fmla="*/ 313743 h 440743"/>
                  <a:gd name="connsiteX10" fmla="*/ 174625 w 481778"/>
                  <a:gd name="connsiteY10" fmla="*/ 440743 h 440743"/>
                  <a:gd name="connsiteX0" fmla="*/ 0 w 481778"/>
                  <a:gd name="connsiteY0" fmla="*/ 293197 h 436072"/>
                  <a:gd name="connsiteX1" fmla="*/ 0 w 481778"/>
                  <a:gd name="connsiteY1" fmla="*/ 293197 h 436072"/>
                  <a:gd name="connsiteX2" fmla="*/ 177800 w 481778"/>
                  <a:gd name="connsiteY2" fmla="*/ 290022 h 436072"/>
                  <a:gd name="connsiteX3" fmla="*/ 254000 w 481778"/>
                  <a:gd name="connsiteY3" fmla="*/ 277322 h 436072"/>
                  <a:gd name="connsiteX4" fmla="*/ 323850 w 481778"/>
                  <a:gd name="connsiteY4" fmla="*/ 264622 h 436072"/>
                  <a:gd name="connsiteX5" fmla="*/ 384175 w 481778"/>
                  <a:gd name="connsiteY5" fmla="*/ 236047 h 436072"/>
                  <a:gd name="connsiteX6" fmla="*/ 403225 w 481778"/>
                  <a:gd name="connsiteY6" fmla="*/ 207472 h 436072"/>
                  <a:gd name="connsiteX7" fmla="*/ 460375 w 481778"/>
                  <a:gd name="connsiteY7" fmla="*/ 1097 h 436072"/>
                  <a:gd name="connsiteX8" fmla="*/ 460375 w 481778"/>
                  <a:gd name="connsiteY8" fmla="*/ 309072 h 436072"/>
                  <a:gd name="connsiteX9" fmla="*/ 174625 w 481778"/>
                  <a:gd name="connsiteY9" fmla="*/ 436072 h 436072"/>
                  <a:gd name="connsiteX0" fmla="*/ 0 w 481778"/>
                  <a:gd name="connsiteY0" fmla="*/ 293223 h 436098"/>
                  <a:gd name="connsiteX1" fmla="*/ 0 w 481778"/>
                  <a:gd name="connsiteY1" fmla="*/ 293223 h 436098"/>
                  <a:gd name="connsiteX2" fmla="*/ 177800 w 481778"/>
                  <a:gd name="connsiteY2" fmla="*/ 290048 h 436098"/>
                  <a:gd name="connsiteX3" fmla="*/ 254000 w 481778"/>
                  <a:gd name="connsiteY3" fmla="*/ 277348 h 436098"/>
                  <a:gd name="connsiteX4" fmla="*/ 323850 w 481778"/>
                  <a:gd name="connsiteY4" fmla="*/ 264648 h 436098"/>
                  <a:gd name="connsiteX5" fmla="*/ 403225 w 481778"/>
                  <a:gd name="connsiteY5" fmla="*/ 207498 h 436098"/>
                  <a:gd name="connsiteX6" fmla="*/ 460375 w 481778"/>
                  <a:gd name="connsiteY6" fmla="*/ 1123 h 436098"/>
                  <a:gd name="connsiteX7" fmla="*/ 460375 w 481778"/>
                  <a:gd name="connsiteY7" fmla="*/ 309098 h 436098"/>
                  <a:gd name="connsiteX8" fmla="*/ 174625 w 481778"/>
                  <a:gd name="connsiteY8" fmla="*/ 436098 h 436098"/>
                  <a:gd name="connsiteX0" fmla="*/ 0 w 481778"/>
                  <a:gd name="connsiteY0" fmla="*/ 293235 h 436110"/>
                  <a:gd name="connsiteX1" fmla="*/ 0 w 481778"/>
                  <a:gd name="connsiteY1" fmla="*/ 293235 h 436110"/>
                  <a:gd name="connsiteX2" fmla="*/ 177800 w 481778"/>
                  <a:gd name="connsiteY2" fmla="*/ 290060 h 436110"/>
                  <a:gd name="connsiteX3" fmla="*/ 254000 w 481778"/>
                  <a:gd name="connsiteY3" fmla="*/ 277360 h 436110"/>
                  <a:gd name="connsiteX4" fmla="*/ 403225 w 481778"/>
                  <a:gd name="connsiteY4" fmla="*/ 207510 h 436110"/>
                  <a:gd name="connsiteX5" fmla="*/ 460375 w 481778"/>
                  <a:gd name="connsiteY5" fmla="*/ 1135 h 436110"/>
                  <a:gd name="connsiteX6" fmla="*/ 460375 w 481778"/>
                  <a:gd name="connsiteY6" fmla="*/ 309110 h 436110"/>
                  <a:gd name="connsiteX7" fmla="*/ 174625 w 481778"/>
                  <a:gd name="connsiteY7" fmla="*/ 436110 h 436110"/>
                  <a:gd name="connsiteX0" fmla="*/ 0 w 481778"/>
                  <a:gd name="connsiteY0" fmla="*/ 293248 h 436123"/>
                  <a:gd name="connsiteX1" fmla="*/ 0 w 481778"/>
                  <a:gd name="connsiteY1" fmla="*/ 293248 h 436123"/>
                  <a:gd name="connsiteX2" fmla="*/ 177800 w 481778"/>
                  <a:gd name="connsiteY2" fmla="*/ 290073 h 436123"/>
                  <a:gd name="connsiteX3" fmla="*/ 403225 w 481778"/>
                  <a:gd name="connsiteY3" fmla="*/ 207523 h 436123"/>
                  <a:gd name="connsiteX4" fmla="*/ 460375 w 481778"/>
                  <a:gd name="connsiteY4" fmla="*/ 1148 h 436123"/>
                  <a:gd name="connsiteX5" fmla="*/ 460375 w 481778"/>
                  <a:gd name="connsiteY5" fmla="*/ 309123 h 436123"/>
                  <a:gd name="connsiteX6" fmla="*/ 174625 w 481778"/>
                  <a:gd name="connsiteY6" fmla="*/ 436123 h 436123"/>
                  <a:gd name="connsiteX0" fmla="*/ 0 w 481778"/>
                  <a:gd name="connsiteY0" fmla="*/ 293251 h 436126"/>
                  <a:gd name="connsiteX1" fmla="*/ 0 w 481778"/>
                  <a:gd name="connsiteY1" fmla="*/ 293251 h 436126"/>
                  <a:gd name="connsiteX2" fmla="*/ 403225 w 481778"/>
                  <a:gd name="connsiteY2" fmla="*/ 207526 h 436126"/>
                  <a:gd name="connsiteX3" fmla="*/ 460375 w 481778"/>
                  <a:gd name="connsiteY3" fmla="*/ 1151 h 436126"/>
                  <a:gd name="connsiteX4" fmla="*/ 460375 w 481778"/>
                  <a:gd name="connsiteY4" fmla="*/ 309126 h 436126"/>
                  <a:gd name="connsiteX5" fmla="*/ 174625 w 481778"/>
                  <a:gd name="connsiteY5" fmla="*/ 436126 h 436126"/>
                  <a:gd name="connsiteX0" fmla="*/ 0 w 538755"/>
                  <a:gd name="connsiteY0" fmla="*/ 298862 h 441737"/>
                  <a:gd name="connsiteX1" fmla="*/ 0 w 538755"/>
                  <a:gd name="connsiteY1" fmla="*/ 298862 h 441737"/>
                  <a:gd name="connsiteX2" fmla="*/ 403225 w 538755"/>
                  <a:gd name="connsiteY2" fmla="*/ 213137 h 441737"/>
                  <a:gd name="connsiteX3" fmla="*/ 538713 w 538755"/>
                  <a:gd name="connsiteY3" fmla="*/ 1124 h 441737"/>
                  <a:gd name="connsiteX4" fmla="*/ 460375 w 538755"/>
                  <a:gd name="connsiteY4" fmla="*/ 314737 h 441737"/>
                  <a:gd name="connsiteX5" fmla="*/ 174625 w 538755"/>
                  <a:gd name="connsiteY5" fmla="*/ 441737 h 441737"/>
                  <a:gd name="connsiteX0" fmla="*/ 0 w 538755"/>
                  <a:gd name="connsiteY0" fmla="*/ 298862 h 441737"/>
                  <a:gd name="connsiteX1" fmla="*/ 0 w 538755"/>
                  <a:gd name="connsiteY1" fmla="*/ 298862 h 441737"/>
                  <a:gd name="connsiteX2" fmla="*/ 403225 w 538755"/>
                  <a:gd name="connsiteY2" fmla="*/ 213137 h 441737"/>
                  <a:gd name="connsiteX3" fmla="*/ 538713 w 538755"/>
                  <a:gd name="connsiteY3" fmla="*/ 1124 h 441737"/>
                  <a:gd name="connsiteX4" fmla="*/ 460375 w 538755"/>
                  <a:gd name="connsiteY4" fmla="*/ 314737 h 441737"/>
                  <a:gd name="connsiteX5" fmla="*/ 174625 w 538755"/>
                  <a:gd name="connsiteY5" fmla="*/ 441737 h 441737"/>
                  <a:gd name="connsiteX6" fmla="*/ 0 w 538755"/>
                  <a:gd name="connsiteY6" fmla="*/ 298862 h 441737"/>
                  <a:gd name="connsiteX0" fmla="*/ 0 w 538755"/>
                  <a:gd name="connsiteY0" fmla="*/ 298862 h 444049"/>
                  <a:gd name="connsiteX1" fmla="*/ 0 w 538755"/>
                  <a:gd name="connsiteY1" fmla="*/ 298862 h 444049"/>
                  <a:gd name="connsiteX2" fmla="*/ 403225 w 538755"/>
                  <a:gd name="connsiteY2" fmla="*/ 213137 h 444049"/>
                  <a:gd name="connsiteX3" fmla="*/ 538713 w 538755"/>
                  <a:gd name="connsiteY3" fmla="*/ 1124 h 444049"/>
                  <a:gd name="connsiteX4" fmla="*/ 460375 w 538755"/>
                  <a:gd name="connsiteY4" fmla="*/ 314737 h 444049"/>
                  <a:gd name="connsiteX5" fmla="*/ 174625 w 538755"/>
                  <a:gd name="connsiteY5" fmla="*/ 441737 h 444049"/>
                  <a:gd name="connsiteX6" fmla="*/ 0 w 538755"/>
                  <a:gd name="connsiteY6" fmla="*/ 298862 h 444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8755" h="444049">
                    <a:moveTo>
                      <a:pt x="0" y="298862"/>
                    </a:moveTo>
                    <a:lnTo>
                      <a:pt x="0" y="298862"/>
                    </a:lnTo>
                    <a:cubicBezTo>
                      <a:pt x="67204" y="284575"/>
                      <a:pt x="313440" y="262760"/>
                      <a:pt x="403225" y="213137"/>
                    </a:cubicBezTo>
                    <a:cubicBezTo>
                      <a:pt x="493010" y="163514"/>
                      <a:pt x="529188" y="-15809"/>
                      <a:pt x="538713" y="1124"/>
                    </a:cubicBezTo>
                    <a:cubicBezTo>
                      <a:pt x="539771" y="47161"/>
                      <a:pt x="521056" y="241302"/>
                      <a:pt x="460375" y="314737"/>
                    </a:cubicBezTo>
                    <a:cubicBezTo>
                      <a:pt x="399694" y="388172"/>
                      <a:pt x="229515" y="432014"/>
                      <a:pt x="174625" y="441737"/>
                    </a:cubicBezTo>
                    <a:cubicBezTo>
                      <a:pt x="61580" y="461762"/>
                      <a:pt x="58208" y="346487"/>
                      <a:pt x="0" y="29886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9" name="Group 378"/>
            <p:cNvGrpSpPr/>
            <p:nvPr/>
          </p:nvGrpSpPr>
          <p:grpSpPr>
            <a:xfrm>
              <a:off x="7567929" y="5841293"/>
              <a:ext cx="572194" cy="1001300"/>
              <a:chOff x="3706172" y="4175767"/>
              <a:chExt cx="624844" cy="941441"/>
            </a:xfrm>
            <a:solidFill>
              <a:schemeClr val="accent2"/>
            </a:solidFill>
          </p:grpSpPr>
          <p:sp>
            <p:nvSpPr>
              <p:cNvPr id="380" name="Heart 379"/>
              <p:cNvSpPr/>
              <p:nvPr/>
            </p:nvSpPr>
            <p:spPr>
              <a:xfrm rot="10800000">
                <a:off x="3761942" y="4334756"/>
                <a:ext cx="518392" cy="746842"/>
              </a:xfrm>
              <a:prstGeom prst="hear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Rectangle 380"/>
              <p:cNvSpPr/>
              <p:nvPr/>
            </p:nvSpPr>
            <p:spPr>
              <a:xfrm>
                <a:off x="3889676" y="4729529"/>
                <a:ext cx="262923" cy="34477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Heart 381"/>
              <p:cNvSpPr/>
              <p:nvPr/>
            </p:nvSpPr>
            <p:spPr>
              <a:xfrm>
                <a:off x="3820310" y="4201584"/>
                <a:ext cx="408262" cy="315136"/>
              </a:xfrm>
              <a:prstGeom prst="hear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3948044" y="4204759"/>
                <a:ext cx="207067" cy="12587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84" name="Group 383"/>
              <p:cNvGrpSpPr/>
              <p:nvPr/>
            </p:nvGrpSpPr>
            <p:grpSpPr>
              <a:xfrm rot="19881946">
                <a:off x="3706172" y="4184753"/>
                <a:ext cx="207654" cy="126235"/>
                <a:chOff x="4173540" y="5081599"/>
                <a:chExt cx="518392" cy="315136"/>
              </a:xfrm>
              <a:grpFill/>
            </p:grpSpPr>
            <p:sp>
              <p:nvSpPr>
                <p:cNvPr id="389" name="Heart 388"/>
                <p:cNvSpPr/>
                <p:nvPr/>
              </p:nvSpPr>
              <p:spPr>
                <a:xfrm>
                  <a:off x="4173540" y="5081599"/>
                  <a:ext cx="518392" cy="315136"/>
                </a:xfrm>
                <a:prstGeom prst="hear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4301272" y="5084774"/>
                  <a:ext cx="262923" cy="125873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5" name="Group 384"/>
              <p:cNvGrpSpPr/>
              <p:nvPr/>
            </p:nvGrpSpPr>
            <p:grpSpPr>
              <a:xfrm rot="1261601">
                <a:off x="4110770" y="4175767"/>
                <a:ext cx="207654" cy="126235"/>
                <a:chOff x="4173540" y="5081599"/>
                <a:chExt cx="518392" cy="315136"/>
              </a:xfrm>
              <a:grpFill/>
            </p:grpSpPr>
            <p:sp>
              <p:nvSpPr>
                <p:cNvPr id="387" name="Heart 386"/>
                <p:cNvSpPr/>
                <p:nvPr/>
              </p:nvSpPr>
              <p:spPr>
                <a:xfrm>
                  <a:off x="4173540" y="5081599"/>
                  <a:ext cx="518392" cy="315136"/>
                </a:xfrm>
                <a:prstGeom prst="hear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4301272" y="5084774"/>
                  <a:ext cx="262923" cy="125873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6" name="Freeform 385"/>
              <p:cNvSpPr/>
              <p:nvPr/>
            </p:nvSpPr>
            <p:spPr>
              <a:xfrm>
                <a:off x="3894308" y="4867119"/>
                <a:ext cx="436708" cy="250089"/>
              </a:xfrm>
              <a:custGeom>
                <a:avLst/>
                <a:gdLst>
                  <a:gd name="connsiteX0" fmla="*/ 0 w 467316"/>
                  <a:gd name="connsiteY0" fmla="*/ 292100 h 444500"/>
                  <a:gd name="connsiteX1" fmla="*/ 0 w 467316"/>
                  <a:gd name="connsiteY1" fmla="*/ 292100 h 444500"/>
                  <a:gd name="connsiteX2" fmla="*/ 177800 w 467316"/>
                  <a:gd name="connsiteY2" fmla="*/ 288925 h 444500"/>
                  <a:gd name="connsiteX3" fmla="*/ 254000 w 467316"/>
                  <a:gd name="connsiteY3" fmla="*/ 276225 h 444500"/>
                  <a:gd name="connsiteX4" fmla="*/ 323850 w 467316"/>
                  <a:gd name="connsiteY4" fmla="*/ 263525 h 444500"/>
                  <a:gd name="connsiteX5" fmla="*/ 384175 w 467316"/>
                  <a:gd name="connsiteY5" fmla="*/ 234950 h 444500"/>
                  <a:gd name="connsiteX6" fmla="*/ 403225 w 467316"/>
                  <a:gd name="connsiteY6" fmla="*/ 206375 h 444500"/>
                  <a:gd name="connsiteX7" fmla="*/ 434975 w 467316"/>
                  <a:gd name="connsiteY7" fmla="*/ 114300 h 444500"/>
                  <a:gd name="connsiteX8" fmla="*/ 447675 w 467316"/>
                  <a:gd name="connsiteY8" fmla="*/ 63500 h 444500"/>
                  <a:gd name="connsiteX9" fmla="*/ 454025 w 467316"/>
                  <a:gd name="connsiteY9" fmla="*/ 31750 h 444500"/>
                  <a:gd name="connsiteX10" fmla="*/ 460375 w 467316"/>
                  <a:gd name="connsiteY10" fmla="*/ 0 h 444500"/>
                  <a:gd name="connsiteX11" fmla="*/ 463550 w 467316"/>
                  <a:gd name="connsiteY11" fmla="*/ 139700 h 444500"/>
                  <a:gd name="connsiteX12" fmla="*/ 460375 w 467316"/>
                  <a:gd name="connsiteY12" fmla="*/ 307975 h 444500"/>
                  <a:gd name="connsiteX13" fmla="*/ 444500 w 467316"/>
                  <a:gd name="connsiteY13" fmla="*/ 327025 h 444500"/>
                  <a:gd name="connsiteX14" fmla="*/ 406400 w 467316"/>
                  <a:gd name="connsiteY14" fmla="*/ 358775 h 444500"/>
                  <a:gd name="connsiteX15" fmla="*/ 381000 w 467316"/>
                  <a:gd name="connsiteY15" fmla="*/ 377825 h 444500"/>
                  <a:gd name="connsiteX16" fmla="*/ 311150 w 467316"/>
                  <a:gd name="connsiteY16" fmla="*/ 428625 h 444500"/>
                  <a:gd name="connsiteX17" fmla="*/ 285750 w 467316"/>
                  <a:gd name="connsiteY17" fmla="*/ 441325 h 444500"/>
                  <a:gd name="connsiteX18" fmla="*/ 231775 w 467316"/>
                  <a:gd name="connsiteY18" fmla="*/ 444500 h 444500"/>
                  <a:gd name="connsiteX19" fmla="*/ 174625 w 467316"/>
                  <a:gd name="connsiteY19" fmla="*/ 434975 h 444500"/>
                  <a:gd name="connsiteX20" fmla="*/ 146050 w 467316"/>
                  <a:gd name="connsiteY20" fmla="*/ 422275 h 444500"/>
                  <a:gd name="connsiteX21" fmla="*/ 127000 w 467316"/>
                  <a:gd name="connsiteY21" fmla="*/ 415925 h 444500"/>
                  <a:gd name="connsiteX22" fmla="*/ 117475 w 467316"/>
                  <a:gd name="connsiteY22" fmla="*/ 412750 h 444500"/>
                  <a:gd name="connsiteX23" fmla="*/ 104775 w 467316"/>
                  <a:gd name="connsiteY23" fmla="*/ 409575 h 444500"/>
                  <a:gd name="connsiteX24" fmla="*/ 101600 w 467316"/>
                  <a:gd name="connsiteY24" fmla="*/ 406400 h 444500"/>
                  <a:gd name="connsiteX25" fmla="*/ 101600 w 467316"/>
                  <a:gd name="connsiteY25" fmla="*/ 406400 h 444500"/>
                  <a:gd name="connsiteX0" fmla="*/ 0 w 461822"/>
                  <a:gd name="connsiteY0" fmla="*/ 292100 h 444500"/>
                  <a:gd name="connsiteX1" fmla="*/ 0 w 461822"/>
                  <a:gd name="connsiteY1" fmla="*/ 292100 h 444500"/>
                  <a:gd name="connsiteX2" fmla="*/ 177800 w 461822"/>
                  <a:gd name="connsiteY2" fmla="*/ 288925 h 444500"/>
                  <a:gd name="connsiteX3" fmla="*/ 254000 w 461822"/>
                  <a:gd name="connsiteY3" fmla="*/ 276225 h 444500"/>
                  <a:gd name="connsiteX4" fmla="*/ 323850 w 461822"/>
                  <a:gd name="connsiteY4" fmla="*/ 263525 h 444500"/>
                  <a:gd name="connsiteX5" fmla="*/ 384175 w 461822"/>
                  <a:gd name="connsiteY5" fmla="*/ 234950 h 444500"/>
                  <a:gd name="connsiteX6" fmla="*/ 403225 w 461822"/>
                  <a:gd name="connsiteY6" fmla="*/ 206375 h 444500"/>
                  <a:gd name="connsiteX7" fmla="*/ 434975 w 461822"/>
                  <a:gd name="connsiteY7" fmla="*/ 114300 h 444500"/>
                  <a:gd name="connsiteX8" fmla="*/ 447675 w 461822"/>
                  <a:gd name="connsiteY8" fmla="*/ 63500 h 444500"/>
                  <a:gd name="connsiteX9" fmla="*/ 454025 w 461822"/>
                  <a:gd name="connsiteY9" fmla="*/ 31750 h 444500"/>
                  <a:gd name="connsiteX10" fmla="*/ 460375 w 461822"/>
                  <a:gd name="connsiteY10" fmla="*/ 0 h 444500"/>
                  <a:gd name="connsiteX11" fmla="*/ 460375 w 461822"/>
                  <a:gd name="connsiteY11" fmla="*/ 307975 h 444500"/>
                  <a:gd name="connsiteX12" fmla="*/ 444500 w 461822"/>
                  <a:gd name="connsiteY12" fmla="*/ 327025 h 444500"/>
                  <a:gd name="connsiteX13" fmla="*/ 406400 w 461822"/>
                  <a:gd name="connsiteY13" fmla="*/ 358775 h 444500"/>
                  <a:gd name="connsiteX14" fmla="*/ 381000 w 461822"/>
                  <a:gd name="connsiteY14" fmla="*/ 377825 h 444500"/>
                  <a:gd name="connsiteX15" fmla="*/ 311150 w 461822"/>
                  <a:gd name="connsiteY15" fmla="*/ 428625 h 444500"/>
                  <a:gd name="connsiteX16" fmla="*/ 285750 w 461822"/>
                  <a:gd name="connsiteY16" fmla="*/ 441325 h 444500"/>
                  <a:gd name="connsiteX17" fmla="*/ 231775 w 461822"/>
                  <a:gd name="connsiteY17" fmla="*/ 444500 h 444500"/>
                  <a:gd name="connsiteX18" fmla="*/ 174625 w 461822"/>
                  <a:gd name="connsiteY18" fmla="*/ 434975 h 444500"/>
                  <a:gd name="connsiteX19" fmla="*/ 146050 w 461822"/>
                  <a:gd name="connsiteY19" fmla="*/ 422275 h 444500"/>
                  <a:gd name="connsiteX20" fmla="*/ 127000 w 461822"/>
                  <a:gd name="connsiteY20" fmla="*/ 415925 h 444500"/>
                  <a:gd name="connsiteX21" fmla="*/ 117475 w 461822"/>
                  <a:gd name="connsiteY21" fmla="*/ 412750 h 444500"/>
                  <a:gd name="connsiteX22" fmla="*/ 104775 w 461822"/>
                  <a:gd name="connsiteY22" fmla="*/ 409575 h 444500"/>
                  <a:gd name="connsiteX23" fmla="*/ 101600 w 461822"/>
                  <a:gd name="connsiteY23" fmla="*/ 406400 h 444500"/>
                  <a:gd name="connsiteX24" fmla="*/ 101600 w 461822"/>
                  <a:gd name="connsiteY24" fmla="*/ 406400 h 444500"/>
                  <a:gd name="connsiteX0" fmla="*/ 0 w 464618"/>
                  <a:gd name="connsiteY0" fmla="*/ 292100 h 444500"/>
                  <a:gd name="connsiteX1" fmla="*/ 0 w 464618"/>
                  <a:gd name="connsiteY1" fmla="*/ 292100 h 444500"/>
                  <a:gd name="connsiteX2" fmla="*/ 177800 w 464618"/>
                  <a:gd name="connsiteY2" fmla="*/ 288925 h 444500"/>
                  <a:gd name="connsiteX3" fmla="*/ 254000 w 464618"/>
                  <a:gd name="connsiteY3" fmla="*/ 276225 h 444500"/>
                  <a:gd name="connsiteX4" fmla="*/ 323850 w 464618"/>
                  <a:gd name="connsiteY4" fmla="*/ 263525 h 444500"/>
                  <a:gd name="connsiteX5" fmla="*/ 384175 w 464618"/>
                  <a:gd name="connsiteY5" fmla="*/ 234950 h 444500"/>
                  <a:gd name="connsiteX6" fmla="*/ 403225 w 464618"/>
                  <a:gd name="connsiteY6" fmla="*/ 206375 h 444500"/>
                  <a:gd name="connsiteX7" fmla="*/ 434975 w 464618"/>
                  <a:gd name="connsiteY7" fmla="*/ 114300 h 444500"/>
                  <a:gd name="connsiteX8" fmla="*/ 447675 w 464618"/>
                  <a:gd name="connsiteY8" fmla="*/ 63500 h 444500"/>
                  <a:gd name="connsiteX9" fmla="*/ 454025 w 464618"/>
                  <a:gd name="connsiteY9" fmla="*/ 31750 h 444500"/>
                  <a:gd name="connsiteX10" fmla="*/ 460375 w 464618"/>
                  <a:gd name="connsiteY10" fmla="*/ 0 h 444500"/>
                  <a:gd name="connsiteX11" fmla="*/ 460375 w 464618"/>
                  <a:gd name="connsiteY11" fmla="*/ 307975 h 444500"/>
                  <a:gd name="connsiteX12" fmla="*/ 406400 w 464618"/>
                  <a:gd name="connsiteY12" fmla="*/ 358775 h 444500"/>
                  <a:gd name="connsiteX13" fmla="*/ 381000 w 464618"/>
                  <a:gd name="connsiteY13" fmla="*/ 377825 h 444500"/>
                  <a:gd name="connsiteX14" fmla="*/ 311150 w 464618"/>
                  <a:gd name="connsiteY14" fmla="*/ 428625 h 444500"/>
                  <a:gd name="connsiteX15" fmla="*/ 285750 w 464618"/>
                  <a:gd name="connsiteY15" fmla="*/ 441325 h 444500"/>
                  <a:gd name="connsiteX16" fmla="*/ 231775 w 464618"/>
                  <a:gd name="connsiteY16" fmla="*/ 444500 h 444500"/>
                  <a:gd name="connsiteX17" fmla="*/ 174625 w 464618"/>
                  <a:gd name="connsiteY17" fmla="*/ 434975 h 444500"/>
                  <a:gd name="connsiteX18" fmla="*/ 146050 w 464618"/>
                  <a:gd name="connsiteY18" fmla="*/ 422275 h 444500"/>
                  <a:gd name="connsiteX19" fmla="*/ 127000 w 464618"/>
                  <a:gd name="connsiteY19" fmla="*/ 415925 h 444500"/>
                  <a:gd name="connsiteX20" fmla="*/ 117475 w 464618"/>
                  <a:gd name="connsiteY20" fmla="*/ 412750 h 444500"/>
                  <a:gd name="connsiteX21" fmla="*/ 104775 w 464618"/>
                  <a:gd name="connsiteY21" fmla="*/ 409575 h 444500"/>
                  <a:gd name="connsiteX22" fmla="*/ 101600 w 464618"/>
                  <a:gd name="connsiteY22" fmla="*/ 406400 h 444500"/>
                  <a:gd name="connsiteX23" fmla="*/ 101600 w 464618"/>
                  <a:gd name="connsiteY23" fmla="*/ 406400 h 444500"/>
                  <a:gd name="connsiteX0" fmla="*/ 0 w 466496"/>
                  <a:gd name="connsiteY0" fmla="*/ 292100 h 444500"/>
                  <a:gd name="connsiteX1" fmla="*/ 0 w 466496"/>
                  <a:gd name="connsiteY1" fmla="*/ 292100 h 444500"/>
                  <a:gd name="connsiteX2" fmla="*/ 177800 w 466496"/>
                  <a:gd name="connsiteY2" fmla="*/ 288925 h 444500"/>
                  <a:gd name="connsiteX3" fmla="*/ 254000 w 466496"/>
                  <a:gd name="connsiteY3" fmla="*/ 276225 h 444500"/>
                  <a:gd name="connsiteX4" fmla="*/ 323850 w 466496"/>
                  <a:gd name="connsiteY4" fmla="*/ 263525 h 444500"/>
                  <a:gd name="connsiteX5" fmla="*/ 384175 w 466496"/>
                  <a:gd name="connsiteY5" fmla="*/ 234950 h 444500"/>
                  <a:gd name="connsiteX6" fmla="*/ 403225 w 466496"/>
                  <a:gd name="connsiteY6" fmla="*/ 206375 h 444500"/>
                  <a:gd name="connsiteX7" fmla="*/ 434975 w 466496"/>
                  <a:gd name="connsiteY7" fmla="*/ 114300 h 444500"/>
                  <a:gd name="connsiteX8" fmla="*/ 447675 w 466496"/>
                  <a:gd name="connsiteY8" fmla="*/ 63500 h 444500"/>
                  <a:gd name="connsiteX9" fmla="*/ 454025 w 466496"/>
                  <a:gd name="connsiteY9" fmla="*/ 31750 h 444500"/>
                  <a:gd name="connsiteX10" fmla="*/ 460375 w 466496"/>
                  <a:gd name="connsiteY10" fmla="*/ 0 h 444500"/>
                  <a:gd name="connsiteX11" fmla="*/ 460375 w 466496"/>
                  <a:gd name="connsiteY11" fmla="*/ 307975 h 444500"/>
                  <a:gd name="connsiteX12" fmla="*/ 381000 w 466496"/>
                  <a:gd name="connsiteY12" fmla="*/ 377825 h 444500"/>
                  <a:gd name="connsiteX13" fmla="*/ 311150 w 466496"/>
                  <a:gd name="connsiteY13" fmla="*/ 428625 h 444500"/>
                  <a:gd name="connsiteX14" fmla="*/ 285750 w 466496"/>
                  <a:gd name="connsiteY14" fmla="*/ 441325 h 444500"/>
                  <a:gd name="connsiteX15" fmla="*/ 231775 w 466496"/>
                  <a:gd name="connsiteY15" fmla="*/ 444500 h 444500"/>
                  <a:gd name="connsiteX16" fmla="*/ 174625 w 466496"/>
                  <a:gd name="connsiteY16" fmla="*/ 434975 h 444500"/>
                  <a:gd name="connsiteX17" fmla="*/ 146050 w 466496"/>
                  <a:gd name="connsiteY17" fmla="*/ 422275 h 444500"/>
                  <a:gd name="connsiteX18" fmla="*/ 127000 w 466496"/>
                  <a:gd name="connsiteY18" fmla="*/ 415925 h 444500"/>
                  <a:gd name="connsiteX19" fmla="*/ 117475 w 466496"/>
                  <a:gd name="connsiteY19" fmla="*/ 412750 h 444500"/>
                  <a:gd name="connsiteX20" fmla="*/ 104775 w 466496"/>
                  <a:gd name="connsiteY20" fmla="*/ 409575 h 444500"/>
                  <a:gd name="connsiteX21" fmla="*/ 101600 w 466496"/>
                  <a:gd name="connsiteY21" fmla="*/ 406400 h 444500"/>
                  <a:gd name="connsiteX22" fmla="*/ 101600 w 466496"/>
                  <a:gd name="connsiteY22" fmla="*/ 406400 h 444500"/>
                  <a:gd name="connsiteX0" fmla="*/ 0 w 471667"/>
                  <a:gd name="connsiteY0" fmla="*/ 292100 h 444500"/>
                  <a:gd name="connsiteX1" fmla="*/ 0 w 471667"/>
                  <a:gd name="connsiteY1" fmla="*/ 292100 h 444500"/>
                  <a:gd name="connsiteX2" fmla="*/ 177800 w 471667"/>
                  <a:gd name="connsiteY2" fmla="*/ 288925 h 444500"/>
                  <a:gd name="connsiteX3" fmla="*/ 254000 w 471667"/>
                  <a:gd name="connsiteY3" fmla="*/ 276225 h 444500"/>
                  <a:gd name="connsiteX4" fmla="*/ 323850 w 471667"/>
                  <a:gd name="connsiteY4" fmla="*/ 263525 h 444500"/>
                  <a:gd name="connsiteX5" fmla="*/ 384175 w 471667"/>
                  <a:gd name="connsiteY5" fmla="*/ 234950 h 444500"/>
                  <a:gd name="connsiteX6" fmla="*/ 403225 w 471667"/>
                  <a:gd name="connsiteY6" fmla="*/ 206375 h 444500"/>
                  <a:gd name="connsiteX7" fmla="*/ 434975 w 471667"/>
                  <a:gd name="connsiteY7" fmla="*/ 114300 h 444500"/>
                  <a:gd name="connsiteX8" fmla="*/ 447675 w 471667"/>
                  <a:gd name="connsiteY8" fmla="*/ 63500 h 444500"/>
                  <a:gd name="connsiteX9" fmla="*/ 454025 w 471667"/>
                  <a:gd name="connsiteY9" fmla="*/ 31750 h 444500"/>
                  <a:gd name="connsiteX10" fmla="*/ 460375 w 471667"/>
                  <a:gd name="connsiteY10" fmla="*/ 0 h 444500"/>
                  <a:gd name="connsiteX11" fmla="*/ 460375 w 471667"/>
                  <a:gd name="connsiteY11" fmla="*/ 307975 h 444500"/>
                  <a:gd name="connsiteX12" fmla="*/ 311150 w 471667"/>
                  <a:gd name="connsiteY12" fmla="*/ 428625 h 444500"/>
                  <a:gd name="connsiteX13" fmla="*/ 285750 w 471667"/>
                  <a:gd name="connsiteY13" fmla="*/ 441325 h 444500"/>
                  <a:gd name="connsiteX14" fmla="*/ 231775 w 471667"/>
                  <a:gd name="connsiteY14" fmla="*/ 444500 h 444500"/>
                  <a:gd name="connsiteX15" fmla="*/ 174625 w 471667"/>
                  <a:gd name="connsiteY15" fmla="*/ 434975 h 444500"/>
                  <a:gd name="connsiteX16" fmla="*/ 146050 w 471667"/>
                  <a:gd name="connsiteY16" fmla="*/ 422275 h 444500"/>
                  <a:gd name="connsiteX17" fmla="*/ 127000 w 471667"/>
                  <a:gd name="connsiteY17" fmla="*/ 415925 h 444500"/>
                  <a:gd name="connsiteX18" fmla="*/ 117475 w 471667"/>
                  <a:gd name="connsiteY18" fmla="*/ 412750 h 444500"/>
                  <a:gd name="connsiteX19" fmla="*/ 104775 w 471667"/>
                  <a:gd name="connsiteY19" fmla="*/ 409575 h 444500"/>
                  <a:gd name="connsiteX20" fmla="*/ 101600 w 471667"/>
                  <a:gd name="connsiteY20" fmla="*/ 406400 h 444500"/>
                  <a:gd name="connsiteX21" fmla="*/ 101600 w 471667"/>
                  <a:gd name="connsiteY21" fmla="*/ 406400 h 444500"/>
                  <a:gd name="connsiteX0" fmla="*/ 0 w 473548"/>
                  <a:gd name="connsiteY0" fmla="*/ 292100 h 452065"/>
                  <a:gd name="connsiteX1" fmla="*/ 0 w 473548"/>
                  <a:gd name="connsiteY1" fmla="*/ 292100 h 452065"/>
                  <a:gd name="connsiteX2" fmla="*/ 177800 w 473548"/>
                  <a:gd name="connsiteY2" fmla="*/ 288925 h 452065"/>
                  <a:gd name="connsiteX3" fmla="*/ 254000 w 473548"/>
                  <a:gd name="connsiteY3" fmla="*/ 276225 h 452065"/>
                  <a:gd name="connsiteX4" fmla="*/ 323850 w 473548"/>
                  <a:gd name="connsiteY4" fmla="*/ 263525 h 452065"/>
                  <a:gd name="connsiteX5" fmla="*/ 384175 w 473548"/>
                  <a:gd name="connsiteY5" fmla="*/ 234950 h 452065"/>
                  <a:gd name="connsiteX6" fmla="*/ 403225 w 473548"/>
                  <a:gd name="connsiteY6" fmla="*/ 206375 h 452065"/>
                  <a:gd name="connsiteX7" fmla="*/ 434975 w 473548"/>
                  <a:gd name="connsiteY7" fmla="*/ 114300 h 452065"/>
                  <a:gd name="connsiteX8" fmla="*/ 447675 w 473548"/>
                  <a:gd name="connsiteY8" fmla="*/ 63500 h 452065"/>
                  <a:gd name="connsiteX9" fmla="*/ 454025 w 473548"/>
                  <a:gd name="connsiteY9" fmla="*/ 31750 h 452065"/>
                  <a:gd name="connsiteX10" fmla="*/ 460375 w 473548"/>
                  <a:gd name="connsiteY10" fmla="*/ 0 h 452065"/>
                  <a:gd name="connsiteX11" fmla="*/ 460375 w 473548"/>
                  <a:gd name="connsiteY11" fmla="*/ 307975 h 452065"/>
                  <a:gd name="connsiteX12" fmla="*/ 285750 w 473548"/>
                  <a:gd name="connsiteY12" fmla="*/ 441325 h 452065"/>
                  <a:gd name="connsiteX13" fmla="*/ 231775 w 473548"/>
                  <a:gd name="connsiteY13" fmla="*/ 444500 h 452065"/>
                  <a:gd name="connsiteX14" fmla="*/ 174625 w 473548"/>
                  <a:gd name="connsiteY14" fmla="*/ 434975 h 452065"/>
                  <a:gd name="connsiteX15" fmla="*/ 146050 w 473548"/>
                  <a:gd name="connsiteY15" fmla="*/ 422275 h 452065"/>
                  <a:gd name="connsiteX16" fmla="*/ 127000 w 473548"/>
                  <a:gd name="connsiteY16" fmla="*/ 415925 h 452065"/>
                  <a:gd name="connsiteX17" fmla="*/ 117475 w 473548"/>
                  <a:gd name="connsiteY17" fmla="*/ 412750 h 452065"/>
                  <a:gd name="connsiteX18" fmla="*/ 104775 w 473548"/>
                  <a:gd name="connsiteY18" fmla="*/ 409575 h 452065"/>
                  <a:gd name="connsiteX19" fmla="*/ 101600 w 473548"/>
                  <a:gd name="connsiteY19" fmla="*/ 406400 h 452065"/>
                  <a:gd name="connsiteX20" fmla="*/ 101600 w 473548"/>
                  <a:gd name="connsiteY20" fmla="*/ 406400 h 452065"/>
                  <a:gd name="connsiteX0" fmla="*/ 0 w 477545"/>
                  <a:gd name="connsiteY0" fmla="*/ 292100 h 444500"/>
                  <a:gd name="connsiteX1" fmla="*/ 0 w 477545"/>
                  <a:gd name="connsiteY1" fmla="*/ 292100 h 444500"/>
                  <a:gd name="connsiteX2" fmla="*/ 177800 w 477545"/>
                  <a:gd name="connsiteY2" fmla="*/ 288925 h 444500"/>
                  <a:gd name="connsiteX3" fmla="*/ 254000 w 477545"/>
                  <a:gd name="connsiteY3" fmla="*/ 276225 h 444500"/>
                  <a:gd name="connsiteX4" fmla="*/ 323850 w 477545"/>
                  <a:gd name="connsiteY4" fmla="*/ 263525 h 444500"/>
                  <a:gd name="connsiteX5" fmla="*/ 384175 w 477545"/>
                  <a:gd name="connsiteY5" fmla="*/ 234950 h 444500"/>
                  <a:gd name="connsiteX6" fmla="*/ 403225 w 477545"/>
                  <a:gd name="connsiteY6" fmla="*/ 206375 h 444500"/>
                  <a:gd name="connsiteX7" fmla="*/ 434975 w 477545"/>
                  <a:gd name="connsiteY7" fmla="*/ 114300 h 444500"/>
                  <a:gd name="connsiteX8" fmla="*/ 447675 w 477545"/>
                  <a:gd name="connsiteY8" fmla="*/ 63500 h 444500"/>
                  <a:gd name="connsiteX9" fmla="*/ 454025 w 477545"/>
                  <a:gd name="connsiteY9" fmla="*/ 31750 h 444500"/>
                  <a:gd name="connsiteX10" fmla="*/ 460375 w 477545"/>
                  <a:gd name="connsiteY10" fmla="*/ 0 h 444500"/>
                  <a:gd name="connsiteX11" fmla="*/ 460375 w 477545"/>
                  <a:gd name="connsiteY11" fmla="*/ 307975 h 444500"/>
                  <a:gd name="connsiteX12" fmla="*/ 231775 w 477545"/>
                  <a:gd name="connsiteY12" fmla="*/ 444500 h 444500"/>
                  <a:gd name="connsiteX13" fmla="*/ 174625 w 477545"/>
                  <a:gd name="connsiteY13" fmla="*/ 434975 h 444500"/>
                  <a:gd name="connsiteX14" fmla="*/ 146050 w 477545"/>
                  <a:gd name="connsiteY14" fmla="*/ 422275 h 444500"/>
                  <a:gd name="connsiteX15" fmla="*/ 127000 w 477545"/>
                  <a:gd name="connsiteY15" fmla="*/ 415925 h 444500"/>
                  <a:gd name="connsiteX16" fmla="*/ 117475 w 477545"/>
                  <a:gd name="connsiteY16" fmla="*/ 412750 h 444500"/>
                  <a:gd name="connsiteX17" fmla="*/ 104775 w 477545"/>
                  <a:gd name="connsiteY17" fmla="*/ 409575 h 444500"/>
                  <a:gd name="connsiteX18" fmla="*/ 101600 w 477545"/>
                  <a:gd name="connsiteY18" fmla="*/ 406400 h 444500"/>
                  <a:gd name="connsiteX19" fmla="*/ 101600 w 477545"/>
                  <a:gd name="connsiteY19" fmla="*/ 406400 h 44450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17" fmla="*/ 101600 w 481778"/>
                  <a:gd name="connsiteY17" fmla="*/ 406400 h 441630"/>
                  <a:gd name="connsiteX18" fmla="*/ 101600 w 481778"/>
                  <a:gd name="connsiteY18" fmla="*/ 40640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17" fmla="*/ 101600 w 481778"/>
                  <a:gd name="connsiteY17" fmla="*/ 40640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0" fmla="*/ 0 w 481778"/>
                  <a:gd name="connsiteY0" fmla="*/ 292100 h 434975"/>
                  <a:gd name="connsiteX1" fmla="*/ 0 w 481778"/>
                  <a:gd name="connsiteY1" fmla="*/ 292100 h 434975"/>
                  <a:gd name="connsiteX2" fmla="*/ 177800 w 481778"/>
                  <a:gd name="connsiteY2" fmla="*/ 288925 h 434975"/>
                  <a:gd name="connsiteX3" fmla="*/ 254000 w 481778"/>
                  <a:gd name="connsiteY3" fmla="*/ 276225 h 434975"/>
                  <a:gd name="connsiteX4" fmla="*/ 323850 w 481778"/>
                  <a:gd name="connsiteY4" fmla="*/ 263525 h 434975"/>
                  <a:gd name="connsiteX5" fmla="*/ 384175 w 481778"/>
                  <a:gd name="connsiteY5" fmla="*/ 234950 h 434975"/>
                  <a:gd name="connsiteX6" fmla="*/ 403225 w 481778"/>
                  <a:gd name="connsiteY6" fmla="*/ 206375 h 434975"/>
                  <a:gd name="connsiteX7" fmla="*/ 434975 w 481778"/>
                  <a:gd name="connsiteY7" fmla="*/ 114300 h 434975"/>
                  <a:gd name="connsiteX8" fmla="*/ 447675 w 481778"/>
                  <a:gd name="connsiteY8" fmla="*/ 63500 h 434975"/>
                  <a:gd name="connsiteX9" fmla="*/ 454025 w 481778"/>
                  <a:gd name="connsiteY9" fmla="*/ 31750 h 434975"/>
                  <a:gd name="connsiteX10" fmla="*/ 460375 w 481778"/>
                  <a:gd name="connsiteY10" fmla="*/ 0 h 434975"/>
                  <a:gd name="connsiteX11" fmla="*/ 460375 w 481778"/>
                  <a:gd name="connsiteY11" fmla="*/ 307975 h 434975"/>
                  <a:gd name="connsiteX12" fmla="*/ 174625 w 481778"/>
                  <a:gd name="connsiteY12" fmla="*/ 434975 h 434975"/>
                  <a:gd name="connsiteX0" fmla="*/ 0 w 481778"/>
                  <a:gd name="connsiteY0" fmla="*/ 303003 h 445878"/>
                  <a:gd name="connsiteX1" fmla="*/ 0 w 481778"/>
                  <a:gd name="connsiteY1" fmla="*/ 303003 h 445878"/>
                  <a:gd name="connsiteX2" fmla="*/ 177800 w 481778"/>
                  <a:gd name="connsiteY2" fmla="*/ 299828 h 445878"/>
                  <a:gd name="connsiteX3" fmla="*/ 254000 w 481778"/>
                  <a:gd name="connsiteY3" fmla="*/ 287128 h 445878"/>
                  <a:gd name="connsiteX4" fmla="*/ 323850 w 481778"/>
                  <a:gd name="connsiteY4" fmla="*/ 274428 h 445878"/>
                  <a:gd name="connsiteX5" fmla="*/ 384175 w 481778"/>
                  <a:gd name="connsiteY5" fmla="*/ 245853 h 445878"/>
                  <a:gd name="connsiteX6" fmla="*/ 403225 w 481778"/>
                  <a:gd name="connsiteY6" fmla="*/ 217278 h 445878"/>
                  <a:gd name="connsiteX7" fmla="*/ 434975 w 481778"/>
                  <a:gd name="connsiteY7" fmla="*/ 125203 h 445878"/>
                  <a:gd name="connsiteX8" fmla="*/ 447675 w 481778"/>
                  <a:gd name="connsiteY8" fmla="*/ 74403 h 445878"/>
                  <a:gd name="connsiteX9" fmla="*/ 460375 w 481778"/>
                  <a:gd name="connsiteY9" fmla="*/ 10903 h 445878"/>
                  <a:gd name="connsiteX10" fmla="*/ 460375 w 481778"/>
                  <a:gd name="connsiteY10" fmla="*/ 318878 h 445878"/>
                  <a:gd name="connsiteX11" fmla="*/ 174625 w 481778"/>
                  <a:gd name="connsiteY11" fmla="*/ 445878 h 445878"/>
                  <a:gd name="connsiteX0" fmla="*/ 0 w 481778"/>
                  <a:gd name="connsiteY0" fmla="*/ 297868 h 440743"/>
                  <a:gd name="connsiteX1" fmla="*/ 0 w 481778"/>
                  <a:gd name="connsiteY1" fmla="*/ 297868 h 440743"/>
                  <a:gd name="connsiteX2" fmla="*/ 177800 w 481778"/>
                  <a:gd name="connsiteY2" fmla="*/ 294693 h 440743"/>
                  <a:gd name="connsiteX3" fmla="*/ 254000 w 481778"/>
                  <a:gd name="connsiteY3" fmla="*/ 281993 h 440743"/>
                  <a:gd name="connsiteX4" fmla="*/ 323850 w 481778"/>
                  <a:gd name="connsiteY4" fmla="*/ 269293 h 440743"/>
                  <a:gd name="connsiteX5" fmla="*/ 384175 w 481778"/>
                  <a:gd name="connsiteY5" fmla="*/ 240718 h 440743"/>
                  <a:gd name="connsiteX6" fmla="*/ 403225 w 481778"/>
                  <a:gd name="connsiteY6" fmla="*/ 212143 h 440743"/>
                  <a:gd name="connsiteX7" fmla="*/ 434975 w 481778"/>
                  <a:gd name="connsiteY7" fmla="*/ 120068 h 440743"/>
                  <a:gd name="connsiteX8" fmla="*/ 460375 w 481778"/>
                  <a:gd name="connsiteY8" fmla="*/ 5768 h 440743"/>
                  <a:gd name="connsiteX9" fmla="*/ 460375 w 481778"/>
                  <a:gd name="connsiteY9" fmla="*/ 313743 h 440743"/>
                  <a:gd name="connsiteX10" fmla="*/ 174625 w 481778"/>
                  <a:gd name="connsiteY10" fmla="*/ 440743 h 440743"/>
                  <a:gd name="connsiteX0" fmla="*/ 0 w 481778"/>
                  <a:gd name="connsiteY0" fmla="*/ 293197 h 436072"/>
                  <a:gd name="connsiteX1" fmla="*/ 0 w 481778"/>
                  <a:gd name="connsiteY1" fmla="*/ 293197 h 436072"/>
                  <a:gd name="connsiteX2" fmla="*/ 177800 w 481778"/>
                  <a:gd name="connsiteY2" fmla="*/ 290022 h 436072"/>
                  <a:gd name="connsiteX3" fmla="*/ 254000 w 481778"/>
                  <a:gd name="connsiteY3" fmla="*/ 277322 h 436072"/>
                  <a:gd name="connsiteX4" fmla="*/ 323850 w 481778"/>
                  <a:gd name="connsiteY4" fmla="*/ 264622 h 436072"/>
                  <a:gd name="connsiteX5" fmla="*/ 384175 w 481778"/>
                  <a:gd name="connsiteY5" fmla="*/ 236047 h 436072"/>
                  <a:gd name="connsiteX6" fmla="*/ 403225 w 481778"/>
                  <a:gd name="connsiteY6" fmla="*/ 207472 h 436072"/>
                  <a:gd name="connsiteX7" fmla="*/ 460375 w 481778"/>
                  <a:gd name="connsiteY7" fmla="*/ 1097 h 436072"/>
                  <a:gd name="connsiteX8" fmla="*/ 460375 w 481778"/>
                  <a:gd name="connsiteY8" fmla="*/ 309072 h 436072"/>
                  <a:gd name="connsiteX9" fmla="*/ 174625 w 481778"/>
                  <a:gd name="connsiteY9" fmla="*/ 436072 h 436072"/>
                  <a:gd name="connsiteX0" fmla="*/ 0 w 481778"/>
                  <a:gd name="connsiteY0" fmla="*/ 293223 h 436098"/>
                  <a:gd name="connsiteX1" fmla="*/ 0 w 481778"/>
                  <a:gd name="connsiteY1" fmla="*/ 293223 h 436098"/>
                  <a:gd name="connsiteX2" fmla="*/ 177800 w 481778"/>
                  <a:gd name="connsiteY2" fmla="*/ 290048 h 436098"/>
                  <a:gd name="connsiteX3" fmla="*/ 254000 w 481778"/>
                  <a:gd name="connsiteY3" fmla="*/ 277348 h 436098"/>
                  <a:gd name="connsiteX4" fmla="*/ 323850 w 481778"/>
                  <a:gd name="connsiteY4" fmla="*/ 264648 h 436098"/>
                  <a:gd name="connsiteX5" fmla="*/ 403225 w 481778"/>
                  <a:gd name="connsiteY5" fmla="*/ 207498 h 436098"/>
                  <a:gd name="connsiteX6" fmla="*/ 460375 w 481778"/>
                  <a:gd name="connsiteY6" fmla="*/ 1123 h 436098"/>
                  <a:gd name="connsiteX7" fmla="*/ 460375 w 481778"/>
                  <a:gd name="connsiteY7" fmla="*/ 309098 h 436098"/>
                  <a:gd name="connsiteX8" fmla="*/ 174625 w 481778"/>
                  <a:gd name="connsiteY8" fmla="*/ 436098 h 436098"/>
                  <a:gd name="connsiteX0" fmla="*/ 0 w 481778"/>
                  <a:gd name="connsiteY0" fmla="*/ 293235 h 436110"/>
                  <a:gd name="connsiteX1" fmla="*/ 0 w 481778"/>
                  <a:gd name="connsiteY1" fmla="*/ 293235 h 436110"/>
                  <a:gd name="connsiteX2" fmla="*/ 177800 w 481778"/>
                  <a:gd name="connsiteY2" fmla="*/ 290060 h 436110"/>
                  <a:gd name="connsiteX3" fmla="*/ 254000 w 481778"/>
                  <a:gd name="connsiteY3" fmla="*/ 277360 h 436110"/>
                  <a:gd name="connsiteX4" fmla="*/ 403225 w 481778"/>
                  <a:gd name="connsiteY4" fmla="*/ 207510 h 436110"/>
                  <a:gd name="connsiteX5" fmla="*/ 460375 w 481778"/>
                  <a:gd name="connsiteY5" fmla="*/ 1135 h 436110"/>
                  <a:gd name="connsiteX6" fmla="*/ 460375 w 481778"/>
                  <a:gd name="connsiteY6" fmla="*/ 309110 h 436110"/>
                  <a:gd name="connsiteX7" fmla="*/ 174625 w 481778"/>
                  <a:gd name="connsiteY7" fmla="*/ 436110 h 436110"/>
                  <a:gd name="connsiteX0" fmla="*/ 0 w 481778"/>
                  <a:gd name="connsiteY0" fmla="*/ 293248 h 436123"/>
                  <a:gd name="connsiteX1" fmla="*/ 0 w 481778"/>
                  <a:gd name="connsiteY1" fmla="*/ 293248 h 436123"/>
                  <a:gd name="connsiteX2" fmla="*/ 177800 w 481778"/>
                  <a:gd name="connsiteY2" fmla="*/ 290073 h 436123"/>
                  <a:gd name="connsiteX3" fmla="*/ 403225 w 481778"/>
                  <a:gd name="connsiteY3" fmla="*/ 207523 h 436123"/>
                  <a:gd name="connsiteX4" fmla="*/ 460375 w 481778"/>
                  <a:gd name="connsiteY4" fmla="*/ 1148 h 436123"/>
                  <a:gd name="connsiteX5" fmla="*/ 460375 w 481778"/>
                  <a:gd name="connsiteY5" fmla="*/ 309123 h 436123"/>
                  <a:gd name="connsiteX6" fmla="*/ 174625 w 481778"/>
                  <a:gd name="connsiteY6" fmla="*/ 436123 h 436123"/>
                  <a:gd name="connsiteX0" fmla="*/ 0 w 481778"/>
                  <a:gd name="connsiteY0" fmla="*/ 293251 h 436126"/>
                  <a:gd name="connsiteX1" fmla="*/ 0 w 481778"/>
                  <a:gd name="connsiteY1" fmla="*/ 293251 h 436126"/>
                  <a:gd name="connsiteX2" fmla="*/ 403225 w 481778"/>
                  <a:gd name="connsiteY2" fmla="*/ 207526 h 436126"/>
                  <a:gd name="connsiteX3" fmla="*/ 460375 w 481778"/>
                  <a:gd name="connsiteY3" fmla="*/ 1151 h 436126"/>
                  <a:gd name="connsiteX4" fmla="*/ 460375 w 481778"/>
                  <a:gd name="connsiteY4" fmla="*/ 309126 h 436126"/>
                  <a:gd name="connsiteX5" fmla="*/ 174625 w 481778"/>
                  <a:gd name="connsiteY5" fmla="*/ 436126 h 436126"/>
                  <a:gd name="connsiteX0" fmla="*/ 0 w 538755"/>
                  <a:gd name="connsiteY0" fmla="*/ 298862 h 441737"/>
                  <a:gd name="connsiteX1" fmla="*/ 0 w 538755"/>
                  <a:gd name="connsiteY1" fmla="*/ 298862 h 441737"/>
                  <a:gd name="connsiteX2" fmla="*/ 403225 w 538755"/>
                  <a:gd name="connsiteY2" fmla="*/ 213137 h 441737"/>
                  <a:gd name="connsiteX3" fmla="*/ 538713 w 538755"/>
                  <a:gd name="connsiteY3" fmla="*/ 1124 h 441737"/>
                  <a:gd name="connsiteX4" fmla="*/ 460375 w 538755"/>
                  <a:gd name="connsiteY4" fmla="*/ 314737 h 441737"/>
                  <a:gd name="connsiteX5" fmla="*/ 174625 w 538755"/>
                  <a:gd name="connsiteY5" fmla="*/ 441737 h 441737"/>
                  <a:gd name="connsiteX0" fmla="*/ 0 w 538755"/>
                  <a:gd name="connsiteY0" fmla="*/ 298862 h 441737"/>
                  <a:gd name="connsiteX1" fmla="*/ 0 w 538755"/>
                  <a:gd name="connsiteY1" fmla="*/ 298862 h 441737"/>
                  <a:gd name="connsiteX2" fmla="*/ 403225 w 538755"/>
                  <a:gd name="connsiteY2" fmla="*/ 213137 h 441737"/>
                  <a:gd name="connsiteX3" fmla="*/ 538713 w 538755"/>
                  <a:gd name="connsiteY3" fmla="*/ 1124 h 441737"/>
                  <a:gd name="connsiteX4" fmla="*/ 460375 w 538755"/>
                  <a:gd name="connsiteY4" fmla="*/ 314737 h 441737"/>
                  <a:gd name="connsiteX5" fmla="*/ 174625 w 538755"/>
                  <a:gd name="connsiteY5" fmla="*/ 441737 h 441737"/>
                  <a:gd name="connsiteX6" fmla="*/ 0 w 538755"/>
                  <a:gd name="connsiteY6" fmla="*/ 298862 h 441737"/>
                  <a:gd name="connsiteX0" fmla="*/ 0 w 538755"/>
                  <a:gd name="connsiteY0" fmla="*/ 298862 h 444049"/>
                  <a:gd name="connsiteX1" fmla="*/ 0 w 538755"/>
                  <a:gd name="connsiteY1" fmla="*/ 298862 h 444049"/>
                  <a:gd name="connsiteX2" fmla="*/ 403225 w 538755"/>
                  <a:gd name="connsiteY2" fmla="*/ 213137 h 444049"/>
                  <a:gd name="connsiteX3" fmla="*/ 538713 w 538755"/>
                  <a:gd name="connsiteY3" fmla="*/ 1124 h 444049"/>
                  <a:gd name="connsiteX4" fmla="*/ 460375 w 538755"/>
                  <a:gd name="connsiteY4" fmla="*/ 314737 h 444049"/>
                  <a:gd name="connsiteX5" fmla="*/ 174625 w 538755"/>
                  <a:gd name="connsiteY5" fmla="*/ 441737 h 444049"/>
                  <a:gd name="connsiteX6" fmla="*/ 0 w 538755"/>
                  <a:gd name="connsiteY6" fmla="*/ 298862 h 444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8755" h="444049">
                    <a:moveTo>
                      <a:pt x="0" y="298862"/>
                    </a:moveTo>
                    <a:lnTo>
                      <a:pt x="0" y="298862"/>
                    </a:lnTo>
                    <a:cubicBezTo>
                      <a:pt x="67204" y="284575"/>
                      <a:pt x="313440" y="262760"/>
                      <a:pt x="403225" y="213137"/>
                    </a:cubicBezTo>
                    <a:cubicBezTo>
                      <a:pt x="493010" y="163514"/>
                      <a:pt x="529188" y="-15809"/>
                      <a:pt x="538713" y="1124"/>
                    </a:cubicBezTo>
                    <a:cubicBezTo>
                      <a:pt x="539771" y="47161"/>
                      <a:pt x="521056" y="241302"/>
                      <a:pt x="460375" y="314737"/>
                    </a:cubicBezTo>
                    <a:cubicBezTo>
                      <a:pt x="399694" y="388172"/>
                      <a:pt x="229515" y="432014"/>
                      <a:pt x="174625" y="441737"/>
                    </a:cubicBezTo>
                    <a:cubicBezTo>
                      <a:pt x="61580" y="461762"/>
                      <a:pt x="58208" y="346487"/>
                      <a:pt x="0" y="29886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7047902" y="1555964"/>
            <a:ext cx="1824123" cy="992711"/>
            <a:chOff x="7047902" y="1414856"/>
            <a:chExt cx="1824123" cy="992711"/>
          </a:xfrm>
        </p:grpSpPr>
        <p:sp>
          <p:nvSpPr>
            <p:cNvPr id="337" name="Rectangle 336"/>
            <p:cNvSpPr/>
            <p:nvPr/>
          </p:nvSpPr>
          <p:spPr>
            <a:xfrm>
              <a:off x="7047902" y="1414856"/>
              <a:ext cx="1824123" cy="9882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7150" cmpd="sng"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8" name="Group 337"/>
            <p:cNvGrpSpPr/>
            <p:nvPr/>
          </p:nvGrpSpPr>
          <p:grpSpPr>
            <a:xfrm>
              <a:off x="7106282" y="1469756"/>
              <a:ext cx="400422" cy="930203"/>
              <a:chOff x="2249838" y="1898254"/>
              <a:chExt cx="987092" cy="2087036"/>
            </a:xfrm>
            <a:solidFill>
              <a:schemeClr val="accent4"/>
            </a:solidFill>
          </p:grpSpPr>
          <p:sp>
            <p:nvSpPr>
              <p:cNvPr id="367" name="Oval 366"/>
              <p:cNvSpPr/>
              <p:nvPr/>
            </p:nvSpPr>
            <p:spPr>
              <a:xfrm>
                <a:off x="2549436" y="1898254"/>
                <a:ext cx="409658" cy="418436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Rounded Rectangle 367"/>
              <p:cNvSpPr/>
              <p:nvPr/>
            </p:nvSpPr>
            <p:spPr>
              <a:xfrm>
                <a:off x="2466787" y="2291414"/>
                <a:ext cx="574956" cy="881077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Rounded Rectangle 368"/>
              <p:cNvSpPr/>
              <p:nvPr/>
            </p:nvSpPr>
            <p:spPr>
              <a:xfrm>
                <a:off x="2467508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Rounded Rectangle 369"/>
              <p:cNvSpPr/>
              <p:nvPr/>
            </p:nvSpPr>
            <p:spPr>
              <a:xfrm>
                <a:off x="2776423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Rounded Rectangle 370"/>
              <p:cNvSpPr/>
              <p:nvPr/>
            </p:nvSpPr>
            <p:spPr>
              <a:xfrm rot="911694">
                <a:off x="2399196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Rounded Rectangle 371"/>
              <p:cNvSpPr/>
              <p:nvPr/>
            </p:nvSpPr>
            <p:spPr>
              <a:xfrm rot="20688306" flipH="1">
                <a:off x="2951379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ounded Rectangle 372"/>
              <p:cNvSpPr/>
              <p:nvPr/>
            </p:nvSpPr>
            <p:spPr>
              <a:xfrm rot="9574993">
                <a:off x="2249838" y="2493118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ounded Rectangle 373"/>
              <p:cNvSpPr/>
              <p:nvPr/>
            </p:nvSpPr>
            <p:spPr>
              <a:xfrm rot="9617353">
                <a:off x="3078975" y="2800129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9" name="Group 338"/>
            <p:cNvGrpSpPr/>
            <p:nvPr/>
          </p:nvGrpSpPr>
          <p:grpSpPr>
            <a:xfrm>
              <a:off x="7535223" y="1465841"/>
              <a:ext cx="400422" cy="930203"/>
              <a:chOff x="2249838" y="1898254"/>
              <a:chExt cx="987092" cy="2087036"/>
            </a:xfrm>
            <a:solidFill>
              <a:schemeClr val="accent4"/>
            </a:solidFill>
          </p:grpSpPr>
          <p:sp>
            <p:nvSpPr>
              <p:cNvPr id="359" name="Oval 358"/>
              <p:cNvSpPr/>
              <p:nvPr/>
            </p:nvSpPr>
            <p:spPr>
              <a:xfrm>
                <a:off x="2549436" y="1898254"/>
                <a:ext cx="409658" cy="418436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ounded Rectangle 359"/>
              <p:cNvSpPr/>
              <p:nvPr/>
            </p:nvSpPr>
            <p:spPr>
              <a:xfrm>
                <a:off x="2466787" y="2291414"/>
                <a:ext cx="574956" cy="881077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ounded Rectangle 360"/>
              <p:cNvSpPr/>
              <p:nvPr/>
            </p:nvSpPr>
            <p:spPr>
              <a:xfrm>
                <a:off x="2467508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ounded Rectangle 361"/>
              <p:cNvSpPr/>
              <p:nvPr/>
            </p:nvSpPr>
            <p:spPr>
              <a:xfrm>
                <a:off x="2776423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Rounded Rectangle 362"/>
              <p:cNvSpPr/>
              <p:nvPr/>
            </p:nvSpPr>
            <p:spPr>
              <a:xfrm rot="911694">
                <a:off x="2399196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Rounded Rectangle 363"/>
              <p:cNvSpPr/>
              <p:nvPr/>
            </p:nvSpPr>
            <p:spPr>
              <a:xfrm rot="20688306" flipH="1">
                <a:off x="2951379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Rounded Rectangle 364"/>
              <p:cNvSpPr/>
              <p:nvPr/>
            </p:nvSpPr>
            <p:spPr>
              <a:xfrm rot="9574993">
                <a:off x="2249838" y="2493118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Rounded Rectangle 365"/>
              <p:cNvSpPr/>
              <p:nvPr/>
            </p:nvSpPr>
            <p:spPr>
              <a:xfrm rot="9617353">
                <a:off x="3078975" y="2800129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0" name="Group 339"/>
            <p:cNvGrpSpPr/>
            <p:nvPr/>
          </p:nvGrpSpPr>
          <p:grpSpPr>
            <a:xfrm>
              <a:off x="8026783" y="1989858"/>
              <a:ext cx="232115" cy="406185"/>
              <a:chOff x="3706172" y="4175767"/>
              <a:chExt cx="624844" cy="941441"/>
            </a:xfrm>
            <a:solidFill>
              <a:schemeClr val="accent4"/>
            </a:solidFill>
          </p:grpSpPr>
          <p:sp>
            <p:nvSpPr>
              <p:cNvPr id="348" name="Heart 347"/>
              <p:cNvSpPr/>
              <p:nvPr/>
            </p:nvSpPr>
            <p:spPr>
              <a:xfrm rot="10800000">
                <a:off x="3761942" y="4334756"/>
                <a:ext cx="518392" cy="746842"/>
              </a:xfrm>
              <a:prstGeom prst="hear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3889676" y="4729529"/>
                <a:ext cx="262923" cy="34477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Heart 349"/>
              <p:cNvSpPr/>
              <p:nvPr/>
            </p:nvSpPr>
            <p:spPr>
              <a:xfrm>
                <a:off x="3820310" y="4201584"/>
                <a:ext cx="408262" cy="315136"/>
              </a:xfrm>
              <a:prstGeom prst="hear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3948044" y="4204759"/>
                <a:ext cx="207067" cy="12587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52" name="Group 351"/>
              <p:cNvGrpSpPr/>
              <p:nvPr/>
            </p:nvGrpSpPr>
            <p:grpSpPr>
              <a:xfrm rot="19881946">
                <a:off x="3706172" y="4184753"/>
                <a:ext cx="207654" cy="126235"/>
                <a:chOff x="4173540" y="5081599"/>
                <a:chExt cx="518392" cy="315136"/>
              </a:xfrm>
              <a:grpFill/>
            </p:grpSpPr>
            <p:sp>
              <p:nvSpPr>
                <p:cNvPr id="357" name="Heart 356"/>
                <p:cNvSpPr/>
                <p:nvPr/>
              </p:nvSpPr>
              <p:spPr>
                <a:xfrm>
                  <a:off x="4173540" y="5081599"/>
                  <a:ext cx="518392" cy="315136"/>
                </a:xfrm>
                <a:prstGeom prst="hear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4301272" y="5084774"/>
                  <a:ext cx="262923" cy="125873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3" name="Group 352"/>
              <p:cNvGrpSpPr/>
              <p:nvPr/>
            </p:nvGrpSpPr>
            <p:grpSpPr>
              <a:xfrm rot="1261601">
                <a:off x="4110770" y="4175767"/>
                <a:ext cx="207654" cy="126235"/>
                <a:chOff x="4173540" y="5081599"/>
                <a:chExt cx="518392" cy="315136"/>
              </a:xfrm>
              <a:grpFill/>
            </p:grpSpPr>
            <p:sp>
              <p:nvSpPr>
                <p:cNvPr id="355" name="Heart 354"/>
                <p:cNvSpPr/>
                <p:nvPr/>
              </p:nvSpPr>
              <p:spPr>
                <a:xfrm>
                  <a:off x="4173540" y="5081599"/>
                  <a:ext cx="518392" cy="315136"/>
                </a:xfrm>
                <a:prstGeom prst="hear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4301272" y="5084774"/>
                  <a:ext cx="262923" cy="125873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4" name="Freeform 353"/>
              <p:cNvSpPr/>
              <p:nvPr/>
            </p:nvSpPr>
            <p:spPr>
              <a:xfrm>
                <a:off x="3894308" y="4867119"/>
                <a:ext cx="436708" cy="250089"/>
              </a:xfrm>
              <a:custGeom>
                <a:avLst/>
                <a:gdLst>
                  <a:gd name="connsiteX0" fmla="*/ 0 w 467316"/>
                  <a:gd name="connsiteY0" fmla="*/ 292100 h 444500"/>
                  <a:gd name="connsiteX1" fmla="*/ 0 w 467316"/>
                  <a:gd name="connsiteY1" fmla="*/ 292100 h 444500"/>
                  <a:gd name="connsiteX2" fmla="*/ 177800 w 467316"/>
                  <a:gd name="connsiteY2" fmla="*/ 288925 h 444500"/>
                  <a:gd name="connsiteX3" fmla="*/ 254000 w 467316"/>
                  <a:gd name="connsiteY3" fmla="*/ 276225 h 444500"/>
                  <a:gd name="connsiteX4" fmla="*/ 323850 w 467316"/>
                  <a:gd name="connsiteY4" fmla="*/ 263525 h 444500"/>
                  <a:gd name="connsiteX5" fmla="*/ 384175 w 467316"/>
                  <a:gd name="connsiteY5" fmla="*/ 234950 h 444500"/>
                  <a:gd name="connsiteX6" fmla="*/ 403225 w 467316"/>
                  <a:gd name="connsiteY6" fmla="*/ 206375 h 444500"/>
                  <a:gd name="connsiteX7" fmla="*/ 434975 w 467316"/>
                  <a:gd name="connsiteY7" fmla="*/ 114300 h 444500"/>
                  <a:gd name="connsiteX8" fmla="*/ 447675 w 467316"/>
                  <a:gd name="connsiteY8" fmla="*/ 63500 h 444500"/>
                  <a:gd name="connsiteX9" fmla="*/ 454025 w 467316"/>
                  <a:gd name="connsiteY9" fmla="*/ 31750 h 444500"/>
                  <a:gd name="connsiteX10" fmla="*/ 460375 w 467316"/>
                  <a:gd name="connsiteY10" fmla="*/ 0 h 444500"/>
                  <a:gd name="connsiteX11" fmla="*/ 463550 w 467316"/>
                  <a:gd name="connsiteY11" fmla="*/ 139700 h 444500"/>
                  <a:gd name="connsiteX12" fmla="*/ 460375 w 467316"/>
                  <a:gd name="connsiteY12" fmla="*/ 307975 h 444500"/>
                  <a:gd name="connsiteX13" fmla="*/ 444500 w 467316"/>
                  <a:gd name="connsiteY13" fmla="*/ 327025 h 444500"/>
                  <a:gd name="connsiteX14" fmla="*/ 406400 w 467316"/>
                  <a:gd name="connsiteY14" fmla="*/ 358775 h 444500"/>
                  <a:gd name="connsiteX15" fmla="*/ 381000 w 467316"/>
                  <a:gd name="connsiteY15" fmla="*/ 377825 h 444500"/>
                  <a:gd name="connsiteX16" fmla="*/ 311150 w 467316"/>
                  <a:gd name="connsiteY16" fmla="*/ 428625 h 444500"/>
                  <a:gd name="connsiteX17" fmla="*/ 285750 w 467316"/>
                  <a:gd name="connsiteY17" fmla="*/ 441325 h 444500"/>
                  <a:gd name="connsiteX18" fmla="*/ 231775 w 467316"/>
                  <a:gd name="connsiteY18" fmla="*/ 444500 h 444500"/>
                  <a:gd name="connsiteX19" fmla="*/ 174625 w 467316"/>
                  <a:gd name="connsiteY19" fmla="*/ 434975 h 444500"/>
                  <a:gd name="connsiteX20" fmla="*/ 146050 w 467316"/>
                  <a:gd name="connsiteY20" fmla="*/ 422275 h 444500"/>
                  <a:gd name="connsiteX21" fmla="*/ 127000 w 467316"/>
                  <a:gd name="connsiteY21" fmla="*/ 415925 h 444500"/>
                  <a:gd name="connsiteX22" fmla="*/ 117475 w 467316"/>
                  <a:gd name="connsiteY22" fmla="*/ 412750 h 444500"/>
                  <a:gd name="connsiteX23" fmla="*/ 104775 w 467316"/>
                  <a:gd name="connsiteY23" fmla="*/ 409575 h 444500"/>
                  <a:gd name="connsiteX24" fmla="*/ 101600 w 467316"/>
                  <a:gd name="connsiteY24" fmla="*/ 406400 h 444500"/>
                  <a:gd name="connsiteX25" fmla="*/ 101600 w 467316"/>
                  <a:gd name="connsiteY25" fmla="*/ 406400 h 444500"/>
                  <a:gd name="connsiteX0" fmla="*/ 0 w 461822"/>
                  <a:gd name="connsiteY0" fmla="*/ 292100 h 444500"/>
                  <a:gd name="connsiteX1" fmla="*/ 0 w 461822"/>
                  <a:gd name="connsiteY1" fmla="*/ 292100 h 444500"/>
                  <a:gd name="connsiteX2" fmla="*/ 177800 w 461822"/>
                  <a:gd name="connsiteY2" fmla="*/ 288925 h 444500"/>
                  <a:gd name="connsiteX3" fmla="*/ 254000 w 461822"/>
                  <a:gd name="connsiteY3" fmla="*/ 276225 h 444500"/>
                  <a:gd name="connsiteX4" fmla="*/ 323850 w 461822"/>
                  <a:gd name="connsiteY4" fmla="*/ 263525 h 444500"/>
                  <a:gd name="connsiteX5" fmla="*/ 384175 w 461822"/>
                  <a:gd name="connsiteY5" fmla="*/ 234950 h 444500"/>
                  <a:gd name="connsiteX6" fmla="*/ 403225 w 461822"/>
                  <a:gd name="connsiteY6" fmla="*/ 206375 h 444500"/>
                  <a:gd name="connsiteX7" fmla="*/ 434975 w 461822"/>
                  <a:gd name="connsiteY7" fmla="*/ 114300 h 444500"/>
                  <a:gd name="connsiteX8" fmla="*/ 447675 w 461822"/>
                  <a:gd name="connsiteY8" fmla="*/ 63500 h 444500"/>
                  <a:gd name="connsiteX9" fmla="*/ 454025 w 461822"/>
                  <a:gd name="connsiteY9" fmla="*/ 31750 h 444500"/>
                  <a:gd name="connsiteX10" fmla="*/ 460375 w 461822"/>
                  <a:gd name="connsiteY10" fmla="*/ 0 h 444500"/>
                  <a:gd name="connsiteX11" fmla="*/ 460375 w 461822"/>
                  <a:gd name="connsiteY11" fmla="*/ 307975 h 444500"/>
                  <a:gd name="connsiteX12" fmla="*/ 444500 w 461822"/>
                  <a:gd name="connsiteY12" fmla="*/ 327025 h 444500"/>
                  <a:gd name="connsiteX13" fmla="*/ 406400 w 461822"/>
                  <a:gd name="connsiteY13" fmla="*/ 358775 h 444500"/>
                  <a:gd name="connsiteX14" fmla="*/ 381000 w 461822"/>
                  <a:gd name="connsiteY14" fmla="*/ 377825 h 444500"/>
                  <a:gd name="connsiteX15" fmla="*/ 311150 w 461822"/>
                  <a:gd name="connsiteY15" fmla="*/ 428625 h 444500"/>
                  <a:gd name="connsiteX16" fmla="*/ 285750 w 461822"/>
                  <a:gd name="connsiteY16" fmla="*/ 441325 h 444500"/>
                  <a:gd name="connsiteX17" fmla="*/ 231775 w 461822"/>
                  <a:gd name="connsiteY17" fmla="*/ 444500 h 444500"/>
                  <a:gd name="connsiteX18" fmla="*/ 174625 w 461822"/>
                  <a:gd name="connsiteY18" fmla="*/ 434975 h 444500"/>
                  <a:gd name="connsiteX19" fmla="*/ 146050 w 461822"/>
                  <a:gd name="connsiteY19" fmla="*/ 422275 h 444500"/>
                  <a:gd name="connsiteX20" fmla="*/ 127000 w 461822"/>
                  <a:gd name="connsiteY20" fmla="*/ 415925 h 444500"/>
                  <a:gd name="connsiteX21" fmla="*/ 117475 w 461822"/>
                  <a:gd name="connsiteY21" fmla="*/ 412750 h 444500"/>
                  <a:gd name="connsiteX22" fmla="*/ 104775 w 461822"/>
                  <a:gd name="connsiteY22" fmla="*/ 409575 h 444500"/>
                  <a:gd name="connsiteX23" fmla="*/ 101600 w 461822"/>
                  <a:gd name="connsiteY23" fmla="*/ 406400 h 444500"/>
                  <a:gd name="connsiteX24" fmla="*/ 101600 w 461822"/>
                  <a:gd name="connsiteY24" fmla="*/ 406400 h 444500"/>
                  <a:gd name="connsiteX0" fmla="*/ 0 w 464618"/>
                  <a:gd name="connsiteY0" fmla="*/ 292100 h 444500"/>
                  <a:gd name="connsiteX1" fmla="*/ 0 w 464618"/>
                  <a:gd name="connsiteY1" fmla="*/ 292100 h 444500"/>
                  <a:gd name="connsiteX2" fmla="*/ 177800 w 464618"/>
                  <a:gd name="connsiteY2" fmla="*/ 288925 h 444500"/>
                  <a:gd name="connsiteX3" fmla="*/ 254000 w 464618"/>
                  <a:gd name="connsiteY3" fmla="*/ 276225 h 444500"/>
                  <a:gd name="connsiteX4" fmla="*/ 323850 w 464618"/>
                  <a:gd name="connsiteY4" fmla="*/ 263525 h 444500"/>
                  <a:gd name="connsiteX5" fmla="*/ 384175 w 464618"/>
                  <a:gd name="connsiteY5" fmla="*/ 234950 h 444500"/>
                  <a:gd name="connsiteX6" fmla="*/ 403225 w 464618"/>
                  <a:gd name="connsiteY6" fmla="*/ 206375 h 444500"/>
                  <a:gd name="connsiteX7" fmla="*/ 434975 w 464618"/>
                  <a:gd name="connsiteY7" fmla="*/ 114300 h 444500"/>
                  <a:gd name="connsiteX8" fmla="*/ 447675 w 464618"/>
                  <a:gd name="connsiteY8" fmla="*/ 63500 h 444500"/>
                  <a:gd name="connsiteX9" fmla="*/ 454025 w 464618"/>
                  <a:gd name="connsiteY9" fmla="*/ 31750 h 444500"/>
                  <a:gd name="connsiteX10" fmla="*/ 460375 w 464618"/>
                  <a:gd name="connsiteY10" fmla="*/ 0 h 444500"/>
                  <a:gd name="connsiteX11" fmla="*/ 460375 w 464618"/>
                  <a:gd name="connsiteY11" fmla="*/ 307975 h 444500"/>
                  <a:gd name="connsiteX12" fmla="*/ 406400 w 464618"/>
                  <a:gd name="connsiteY12" fmla="*/ 358775 h 444500"/>
                  <a:gd name="connsiteX13" fmla="*/ 381000 w 464618"/>
                  <a:gd name="connsiteY13" fmla="*/ 377825 h 444500"/>
                  <a:gd name="connsiteX14" fmla="*/ 311150 w 464618"/>
                  <a:gd name="connsiteY14" fmla="*/ 428625 h 444500"/>
                  <a:gd name="connsiteX15" fmla="*/ 285750 w 464618"/>
                  <a:gd name="connsiteY15" fmla="*/ 441325 h 444500"/>
                  <a:gd name="connsiteX16" fmla="*/ 231775 w 464618"/>
                  <a:gd name="connsiteY16" fmla="*/ 444500 h 444500"/>
                  <a:gd name="connsiteX17" fmla="*/ 174625 w 464618"/>
                  <a:gd name="connsiteY17" fmla="*/ 434975 h 444500"/>
                  <a:gd name="connsiteX18" fmla="*/ 146050 w 464618"/>
                  <a:gd name="connsiteY18" fmla="*/ 422275 h 444500"/>
                  <a:gd name="connsiteX19" fmla="*/ 127000 w 464618"/>
                  <a:gd name="connsiteY19" fmla="*/ 415925 h 444500"/>
                  <a:gd name="connsiteX20" fmla="*/ 117475 w 464618"/>
                  <a:gd name="connsiteY20" fmla="*/ 412750 h 444500"/>
                  <a:gd name="connsiteX21" fmla="*/ 104775 w 464618"/>
                  <a:gd name="connsiteY21" fmla="*/ 409575 h 444500"/>
                  <a:gd name="connsiteX22" fmla="*/ 101600 w 464618"/>
                  <a:gd name="connsiteY22" fmla="*/ 406400 h 444500"/>
                  <a:gd name="connsiteX23" fmla="*/ 101600 w 464618"/>
                  <a:gd name="connsiteY23" fmla="*/ 406400 h 444500"/>
                  <a:gd name="connsiteX0" fmla="*/ 0 w 466496"/>
                  <a:gd name="connsiteY0" fmla="*/ 292100 h 444500"/>
                  <a:gd name="connsiteX1" fmla="*/ 0 w 466496"/>
                  <a:gd name="connsiteY1" fmla="*/ 292100 h 444500"/>
                  <a:gd name="connsiteX2" fmla="*/ 177800 w 466496"/>
                  <a:gd name="connsiteY2" fmla="*/ 288925 h 444500"/>
                  <a:gd name="connsiteX3" fmla="*/ 254000 w 466496"/>
                  <a:gd name="connsiteY3" fmla="*/ 276225 h 444500"/>
                  <a:gd name="connsiteX4" fmla="*/ 323850 w 466496"/>
                  <a:gd name="connsiteY4" fmla="*/ 263525 h 444500"/>
                  <a:gd name="connsiteX5" fmla="*/ 384175 w 466496"/>
                  <a:gd name="connsiteY5" fmla="*/ 234950 h 444500"/>
                  <a:gd name="connsiteX6" fmla="*/ 403225 w 466496"/>
                  <a:gd name="connsiteY6" fmla="*/ 206375 h 444500"/>
                  <a:gd name="connsiteX7" fmla="*/ 434975 w 466496"/>
                  <a:gd name="connsiteY7" fmla="*/ 114300 h 444500"/>
                  <a:gd name="connsiteX8" fmla="*/ 447675 w 466496"/>
                  <a:gd name="connsiteY8" fmla="*/ 63500 h 444500"/>
                  <a:gd name="connsiteX9" fmla="*/ 454025 w 466496"/>
                  <a:gd name="connsiteY9" fmla="*/ 31750 h 444500"/>
                  <a:gd name="connsiteX10" fmla="*/ 460375 w 466496"/>
                  <a:gd name="connsiteY10" fmla="*/ 0 h 444500"/>
                  <a:gd name="connsiteX11" fmla="*/ 460375 w 466496"/>
                  <a:gd name="connsiteY11" fmla="*/ 307975 h 444500"/>
                  <a:gd name="connsiteX12" fmla="*/ 381000 w 466496"/>
                  <a:gd name="connsiteY12" fmla="*/ 377825 h 444500"/>
                  <a:gd name="connsiteX13" fmla="*/ 311150 w 466496"/>
                  <a:gd name="connsiteY13" fmla="*/ 428625 h 444500"/>
                  <a:gd name="connsiteX14" fmla="*/ 285750 w 466496"/>
                  <a:gd name="connsiteY14" fmla="*/ 441325 h 444500"/>
                  <a:gd name="connsiteX15" fmla="*/ 231775 w 466496"/>
                  <a:gd name="connsiteY15" fmla="*/ 444500 h 444500"/>
                  <a:gd name="connsiteX16" fmla="*/ 174625 w 466496"/>
                  <a:gd name="connsiteY16" fmla="*/ 434975 h 444500"/>
                  <a:gd name="connsiteX17" fmla="*/ 146050 w 466496"/>
                  <a:gd name="connsiteY17" fmla="*/ 422275 h 444500"/>
                  <a:gd name="connsiteX18" fmla="*/ 127000 w 466496"/>
                  <a:gd name="connsiteY18" fmla="*/ 415925 h 444500"/>
                  <a:gd name="connsiteX19" fmla="*/ 117475 w 466496"/>
                  <a:gd name="connsiteY19" fmla="*/ 412750 h 444500"/>
                  <a:gd name="connsiteX20" fmla="*/ 104775 w 466496"/>
                  <a:gd name="connsiteY20" fmla="*/ 409575 h 444500"/>
                  <a:gd name="connsiteX21" fmla="*/ 101600 w 466496"/>
                  <a:gd name="connsiteY21" fmla="*/ 406400 h 444500"/>
                  <a:gd name="connsiteX22" fmla="*/ 101600 w 466496"/>
                  <a:gd name="connsiteY22" fmla="*/ 406400 h 444500"/>
                  <a:gd name="connsiteX0" fmla="*/ 0 w 471667"/>
                  <a:gd name="connsiteY0" fmla="*/ 292100 h 444500"/>
                  <a:gd name="connsiteX1" fmla="*/ 0 w 471667"/>
                  <a:gd name="connsiteY1" fmla="*/ 292100 h 444500"/>
                  <a:gd name="connsiteX2" fmla="*/ 177800 w 471667"/>
                  <a:gd name="connsiteY2" fmla="*/ 288925 h 444500"/>
                  <a:gd name="connsiteX3" fmla="*/ 254000 w 471667"/>
                  <a:gd name="connsiteY3" fmla="*/ 276225 h 444500"/>
                  <a:gd name="connsiteX4" fmla="*/ 323850 w 471667"/>
                  <a:gd name="connsiteY4" fmla="*/ 263525 h 444500"/>
                  <a:gd name="connsiteX5" fmla="*/ 384175 w 471667"/>
                  <a:gd name="connsiteY5" fmla="*/ 234950 h 444500"/>
                  <a:gd name="connsiteX6" fmla="*/ 403225 w 471667"/>
                  <a:gd name="connsiteY6" fmla="*/ 206375 h 444500"/>
                  <a:gd name="connsiteX7" fmla="*/ 434975 w 471667"/>
                  <a:gd name="connsiteY7" fmla="*/ 114300 h 444500"/>
                  <a:gd name="connsiteX8" fmla="*/ 447675 w 471667"/>
                  <a:gd name="connsiteY8" fmla="*/ 63500 h 444500"/>
                  <a:gd name="connsiteX9" fmla="*/ 454025 w 471667"/>
                  <a:gd name="connsiteY9" fmla="*/ 31750 h 444500"/>
                  <a:gd name="connsiteX10" fmla="*/ 460375 w 471667"/>
                  <a:gd name="connsiteY10" fmla="*/ 0 h 444500"/>
                  <a:gd name="connsiteX11" fmla="*/ 460375 w 471667"/>
                  <a:gd name="connsiteY11" fmla="*/ 307975 h 444500"/>
                  <a:gd name="connsiteX12" fmla="*/ 311150 w 471667"/>
                  <a:gd name="connsiteY12" fmla="*/ 428625 h 444500"/>
                  <a:gd name="connsiteX13" fmla="*/ 285750 w 471667"/>
                  <a:gd name="connsiteY13" fmla="*/ 441325 h 444500"/>
                  <a:gd name="connsiteX14" fmla="*/ 231775 w 471667"/>
                  <a:gd name="connsiteY14" fmla="*/ 444500 h 444500"/>
                  <a:gd name="connsiteX15" fmla="*/ 174625 w 471667"/>
                  <a:gd name="connsiteY15" fmla="*/ 434975 h 444500"/>
                  <a:gd name="connsiteX16" fmla="*/ 146050 w 471667"/>
                  <a:gd name="connsiteY16" fmla="*/ 422275 h 444500"/>
                  <a:gd name="connsiteX17" fmla="*/ 127000 w 471667"/>
                  <a:gd name="connsiteY17" fmla="*/ 415925 h 444500"/>
                  <a:gd name="connsiteX18" fmla="*/ 117475 w 471667"/>
                  <a:gd name="connsiteY18" fmla="*/ 412750 h 444500"/>
                  <a:gd name="connsiteX19" fmla="*/ 104775 w 471667"/>
                  <a:gd name="connsiteY19" fmla="*/ 409575 h 444500"/>
                  <a:gd name="connsiteX20" fmla="*/ 101600 w 471667"/>
                  <a:gd name="connsiteY20" fmla="*/ 406400 h 444500"/>
                  <a:gd name="connsiteX21" fmla="*/ 101600 w 471667"/>
                  <a:gd name="connsiteY21" fmla="*/ 406400 h 444500"/>
                  <a:gd name="connsiteX0" fmla="*/ 0 w 473548"/>
                  <a:gd name="connsiteY0" fmla="*/ 292100 h 452065"/>
                  <a:gd name="connsiteX1" fmla="*/ 0 w 473548"/>
                  <a:gd name="connsiteY1" fmla="*/ 292100 h 452065"/>
                  <a:gd name="connsiteX2" fmla="*/ 177800 w 473548"/>
                  <a:gd name="connsiteY2" fmla="*/ 288925 h 452065"/>
                  <a:gd name="connsiteX3" fmla="*/ 254000 w 473548"/>
                  <a:gd name="connsiteY3" fmla="*/ 276225 h 452065"/>
                  <a:gd name="connsiteX4" fmla="*/ 323850 w 473548"/>
                  <a:gd name="connsiteY4" fmla="*/ 263525 h 452065"/>
                  <a:gd name="connsiteX5" fmla="*/ 384175 w 473548"/>
                  <a:gd name="connsiteY5" fmla="*/ 234950 h 452065"/>
                  <a:gd name="connsiteX6" fmla="*/ 403225 w 473548"/>
                  <a:gd name="connsiteY6" fmla="*/ 206375 h 452065"/>
                  <a:gd name="connsiteX7" fmla="*/ 434975 w 473548"/>
                  <a:gd name="connsiteY7" fmla="*/ 114300 h 452065"/>
                  <a:gd name="connsiteX8" fmla="*/ 447675 w 473548"/>
                  <a:gd name="connsiteY8" fmla="*/ 63500 h 452065"/>
                  <a:gd name="connsiteX9" fmla="*/ 454025 w 473548"/>
                  <a:gd name="connsiteY9" fmla="*/ 31750 h 452065"/>
                  <a:gd name="connsiteX10" fmla="*/ 460375 w 473548"/>
                  <a:gd name="connsiteY10" fmla="*/ 0 h 452065"/>
                  <a:gd name="connsiteX11" fmla="*/ 460375 w 473548"/>
                  <a:gd name="connsiteY11" fmla="*/ 307975 h 452065"/>
                  <a:gd name="connsiteX12" fmla="*/ 285750 w 473548"/>
                  <a:gd name="connsiteY12" fmla="*/ 441325 h 452065"/>
                  <a:gd name="connsiteX13" fmla="*/ 231775 w 473548"/>
                  <a:gd name="connsiteY13" fmla="*/ 444500 h 452065"/>
                  <a:gd name="connsiteX14" fmla="*/ 174625 w 473548"/>
                  <a:gd name="connsiteY14" fmla="*/ 434975 h 452065"/>
                  <a:gd name="connsiteX15" fmla="*/ 146050 w 473548"/>
                  <a:gd name="connsiteY15" fmla="*/ 422275 h 452065"/>
                  <a:gd name="connsiteX16" fmla="*/ 127000 w 473548"/>
                  <a:gd name="connsiteY16" fmla="*/ 415925 h 452065"/>
                  <a:gd name="connsiteX17" fmla="*/ 117475 w 473548"/>
                  <a:gd name="connsiteY17" fmla="*/ 412750 h 452065"/>
                  <a:gd name="connsiteX18" fmla="*/ 104775 w 473548"/>
                  <a:gd name="connsiteY18" fmla="*/ 409575 h 452065"/>
                  <a:gd name="connsiteX19" fmla="*/ 101600 w 473548"/>
                  <a:gd name="connsiteY19" fmla="*/ 406400 h 452065"/>
                  <a:gd name="connsiteX20" fmla="*/ 101600 w 473548"/>
                  <a:gd name="connsiteY20" fmla="*/ 406400 h 452065"/>
                  <a:gd name="connsiteX0" fmla="*/ 0 w 477545"/>
                  <a:gd name="connsiteY0" fmla="*/ 292100 h 444500"/>
                  <a:gd name="connsiteX1" fmla="*/ 0 w 477545"/>
                  <a:gd name="connsiteY1" fmla="*/ 292100 h 444500"/>
                  <a:gd name="connsiteX2" fmla="*/ 177800 w 477545"/>
                  <a:gd name="connsiteY2" fmla="*/ 288925 h 444500"/>
                  <a:gd name="connsiteX3" fmla="*/ 254000 w 477545"/>
                  <a:gd name="connsiteY3" fmla="*/ 276225 h 444500"/>
                  <a:gd name="connsiteX4" fmla="*/ 323850 w 477545"/>
                  <a:gd name="connsiteY4" fmla="*/ 263525 h 444500"/>
                  <a:gd name="connsiteX5" fmla="*/ 384175 w 477545"/>
                  <a:gd name="connsiteY5" fmla="*/ 234950 h 444500"/>
                  <a:gd name="connsiteX6" fmla="*/ 403225 w 477545"/>
                  <a:gd name="connsiteY6" fmla="*/ 206375 h 444500"/>
                  <a:gd name="connsiteX7" fmla="*/ 434975 w 477545"/>
                  <a:gd name="connsiteY7" fmla="*/ 114300 h 444500"/>
                  <a:gd name="connsiteX8" fmla="*/ 447675 w 477545"/>
                  <a:gd name="connsiteY8" fmla="*/ 63500 h 444500"/>
                  <a:gd name="connsiteX9" fmla="*/ 454025 w 477545"/>
                  <a:gd name="connsiteY9" fmla="*/ 31750 h 444500"/>
                  <a:gd name="connsiteX10" fmla="*/ 460375 w 477545"/>
                  <a:gd name="connsiteY10" fmla="*/ 0 h 444500"/>
                  <a:gd name="connsiteX11" fmla="*/ 460375 w 477545"/>
                  <a:gd name="connsiteY11" fmla="*/ 307975 h 444500"/>
                  <a:gd name="connsiteX12" fmla="*/ 231775 w 477545"/>
                  <a:gd name="connsiteY12" fmla="*/ 444500 h 444500"/>
                  <a:gd name="connsiteX13" fmla="*/ 174625 w 477545"/>
                  <a:gd name="connsiteY13" fmla="*/ 434975 h 444500"/>
                  <a:gd name="connsiteX14" fmla="*/ 146050 w 477545"/>
                  <a:gd name="connsiteY14" fmla="*/ 422275 h 444500"/>
                  <a:gd name="connsiteX15" fmla="*/ 127000 w 477545"/>
                  <a:gd name="connsiteY15" fmla="*/ 415925 h 444500"/>
                  <a:gd name="connsiteX16" fmla="*/ 117475 w 477545"/>
                  <a:gd name="connsiteY16" fmla="*/ 412750 h 444500"/>
                  <a:gd name="connsiteX17" fmla="*/ 104775 w 477545"/>
                  <a:gd name="connsiteY17" fmla="*/ 409575 h 444500"/>
                  <a:gd name="connsiteX18" fmla="*/ 101600 w 477545"/>
                  <a:gd name="connsiteY18" fmla="*/ 406400 h 444500"/>
                  <a:gd name="connsiteX19" fmla="*/ 101600 w 477545"/>
                  <a:gd name="connsiteY19" fmla="*/ 406400 h 44450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17" fmla="*/ 101600 w 481778"/>
                  <a:gd name="connsiteY17" fmla="*/ 406400 h 441630"/>
                  <a:gd name="connsiteX18" fmla="*/ 101600 w 481778"/>
                  <a:gd name="connsiteY18" fmla="*/ 40640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17" fmla="*/ 101600 w 481778"/>
                  <a:gd name="connsiteY17" fmla="*/ 40640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0" fmla="*/ 0 w 481778"/>
                  <a:gd name="connsiteY0" fmla="*/ 292100 h 434975"/>
                  <a:gd name="connsiteX1" fmla="*/ 0 w 481778"/>
                  <a:gd name="connsiteY1" fmla="*/ 292100 h 434975"/>
                  <a:gd name="connsiteX2" fmla="*/ 177800 w 481778"/>
                  <a:gd name="connsiteY2" fmla="*/ 288925 h 434975"/>
                  <a:gd name="connsiteX3" fmla="*/ 254000 w 481778"/>
                  <a:gd name="connsiteY3" fmla="*/ 276225 h 434975"/>
                  <a:gd name="connsiteX4" fmla="*/ 323850 w 481778"/>
                  <a:gd name="connsiteY4" fmla="*/ 263525 h 434975"/>
                  <a:gd name="connsiteX5" fmla="*/ 384175 w 481778"/>
                  <a:gd name="connsiteY5" fmla="*/ 234950 h 434975"/>
                  <a:gd name="connsiteX6" fmla="*/ 403225 w 481778"/>
                  <a:gd name="connsiteY6" fmla="*/ 206375 h 434975"/>
                  <a:gd name="connsiteX7" fmla="*/ 434975 w 481778"/>
                  <a:gd name="connsiteY7" fmla="*/ 114300 h 434975"/>
                  <a:gd name="connsiteX8" fmla="*/ 447675 w 481778"/>
                  <a:gd name="connsiteY8" fmla="*/ 63500 h 434975"/>
                  <a:gd name="connsiteX9" fmla="*/ 454025 w 481778"/>
                  <a:gd name="connsiteY9" fmla="*/ 31750 h 434975"/>
                  <a:gd name="connsiteX10" fmla="*/ 460375 w 481778"/>
                  <a:gd name="connsiteY10" fmla="*/ 0 h 434975"/>
                  <a:gd name="connsiteX11" fmla="*/ 460375 w 481778"/>
                  <a:gd name="connsiteY11" fmla="*/ 307975 h 434975"/>
                  <a:gd name="connsiteX12" fmla="*/ 174625 w 481778"/>
                  <a:gd name="connsiteY12" fmla="*/ 434975 h 434975"/>
                  <a:gd name="connsiteX0" fmla="*/ 0 w 481778"/>
                  <a:gd name="connsiteY0" fmla="*/ 303003 h 445878"/>
                  <a:gd name="connsiteX1" fmla="*/ 0 w 481778"/>
                  <a:gd name="connsiteY1" fmla="*/ 303003 h 445878"/>
                  <a:gd name="connsiteX2" fmla="*/ 177800 w 481778"/>
                  <a:gd name="connsiteY2" fmla="*/ 299828 h 445878"/>
                  <a:gd name="connsiteX3" fmla="*/ 254000 w 481778"/>
                  <a:gd name="connsiteY3" fmla="*/ 287128 h 445878"/>
                  <a:gd name="connsiteX4" fmla="*/ 323850 w 481778"/>
                  <a:gd name="connsiteY4" fmla="*/ 274428 h 445878"/>
                  <a:gd name="connsiteX5" fmla="*/ 384175 w 481778"/>
                  <a:gd name="connsiteY5" fmla="*/ 245853 h 445878"/>
                  <a:gd name="connsiteX6" fmla="*/ 403225 w 481778"/>
                  <a:gd name="connsiteY6" fmla="*/ 217278 h 445878"/>
                  <a:gd name="connsiteX7" fmla="*/ 434975 w 481778"/>
                  <a:gd name="connsiteY7" fmla="*/ 125203 h 445878"/>
                  <a:gd name="connsiteX8" fmla="*/ 447675 w 481778"/>
                  <a:gd name="connsiteY8" fmla="*/ 74403 h 445878"/>
                  <a:gd name="connsiteX9" fmla="*/ 460375 w 481778"/>
                  <a:gd name="connsiteY9" fmla="*/ 10903 h 445878"/>
                  <a:gd name="connsiteX10" fmla="*/ 460375 w 481778"/>
                  <a:gd name="connsiteY10" fmla="*/ 318878 h 445878"/>
                  <a:gd name="connsiteX11" fmla="*/ 174625 w 481778"/>
                  <a:gd name="connsiteY11" fmla="*/ 445878 h 445878"/>
                  <a:gd name="connsiteX0" fmla="*/ 0 w 481778"/>
                  <a:gd name="connsiteY0" fmla="*/ 297868 h 440743"/>
                  <a:gd name="connsiteX1" fmla="*/ 0 w 481778"/>
                  <a:gd name="connsiteY1" fmla="*/ 297868 h 440743"/>
                  <a:gd name="connsiteX2" fmla="*/ 177800 w 481778"/>
                  <a:gd name="connsiteY2" fmla="*/ 294693 h 440743"/>
                  <a:gd name="connsiteX3" fmla="*/ 254000 w 481778"/>
                  <a:gd name="connsiteY3" fmla="*/ 281993 h 440743"/>
                  <a:gd name="connsiteX4" fmla="*/ 323850 w 481778"/>
                  <a:gd name="connsiteY4" fmla="*/ 269293 h 440743"/>
                  <a:gd name="connsiteX5" fmla="*/ 384175 w 481778"/>
                  <a:gd name="connsiteY5" fmla="*/ 240718 h 440743"/>
                  <a:gd name="connsiteX6" fmla="*/ 403225 w 481778"/>
                  <a:gd name="connsiteY6" fmla="*/ 212143 h 440743"/>
                  <a:gd name="connsiteX7" fmla="*/ 434975 w 481778"/>
                  <a:gd name="connsiteY7" fmla="*/ 120068 h 440743"/>
                  <a:gd name="connsiteX8" fmla="*/ 460375 w 481778"/>
                  <a:gd name="connsiteY8" fmla="*/ 5768 h 440743"/>
                  <a:gd name="connsiteX9" fmla="*/ 460375 w 481778"/>
                  <a:gd name="connsiteY9" fmla="*/ 313743 h 440743"/>
                  <a:gd name="connsiteX10" fmla="*/ 174625 w 481778"/>
                  <a:gd name="connsiteY10" fmla="*/ 440743 h 440743"/>
                  <a:gd name="connsiteX0" fmla="*/ 0 w 481778"/>
                  <a:gd name="connsiteY0" fmla="*/ 293197 h 436072"/>
                  <a:gd name="connsiteX1" fmla="*/ 0 w 481778"/>
                  <a:gd name="connsiteY1" fmla="*/ 293197 h 436072"/>
                  <a:gd name="connsiteX2" fmla="*/ 177800 w 481778"/>
                  <a:gd name="connsiteY2" fmla="*/ 290022 h 436072"/>
                  <a:gd name="connsiteX3" fmla="*/ 254000 w 481778"/>
                  <a:gd name="connsiteY3" fmla="*/ 277322 h 436072"/>
                  <a:gd name="connsiteX4" fmla="*/ 323850 w 481778"/>
                  <a:gd name="connsiteY4" fmla="*/ 264622 h 436072"/>
                  <a:gd name="connsiteX5" fmla="*/ 384175 w 481778"/>
                  <a:gd name="connsiteY5" fmla="*/ 236047 h 436072"/>
                  <a:gd name="connsiteX6" fmla="*/ 403225 w 481778"/>
                  <a:gd name="connsiteY6" fmla="*/ 207472 h 436072"/>
                  <a:gd name="connsiteX7" fmla="*/ 460375 w 481778"/>
                  <a:gd name="connsiteY7" fmla="*/ 1097 h 436072"/>
                  <a:gd name="connsiteX8" fmla="*/ 460375 w 481778"/>
                  <a:gd name="connsiteY8" fmla="*/ 309072 h 436072"/>
                  <a:gd name="connsiteX9" fmla="*/ 174625 w 481778"/>
                  <a:gd name="connsiteY9" fmla="*/ 436072 h 436072"/>
                  <a:gd name="connsiteX0" fmla="*/ 0 w 481778"/>
                  <a:gd name="connsiteY0" fmla="*/ 293223 h 436098"/>
                  <a:gd name="connsiteX1" fmla="*/ 0 w 481778"/>
                  <a:gd name="connsiteY1" fmla="*/ 293223 h 436098"/>
                  <a:gd name="connsiteX2" fmla="*/ 177800 w 481778"/>
                  <a:gd name="connsiteY2" fmla="*/ 290048 h 436098"/>
                  <a:gd name="connsiteX3" fmla="*/ 254000 w 481778"/>
                  <a:gd name="connsiteY3" fmla="*/ 277348 h 436098"/>
                  <a:gd name="connsiteX4" fmla="*/ 323850 w 481778"/>
                  <a:gd name="connsiteY4" fmla="*/ 264648 h 436098"/>
                  <a:gd name="connsiteX5" fmla="*/ 403225 w 481778"/>
                  <a:gd name="connsiteY5" fmla="*/ 207498 h 436098"/>
                  <a:gd name="connsiteX6" fmla="*/ 460375 w 481778"/>
                  <a:gd name="connsiteY6" fmla="*/ 1123 h 436098"/>
                  <a:gd name="connsiteX7" fmla="*/ 460375 w 481778"/>
                  <a:gd name="connsiteY7" fmla="*/ 309098 h 436098"/>
                  <a:gd name="connsiteX8" fmla="*/ 174625 w 481778"/>
                  <a:gd name="connsiteY8" fmla="*/ 436098 h 436098"/>
                  <a:gd name="connsiteX0" fmla="*/ 0 w 481778"/>
                  <a:gd name="connsiteY0" fmla="*/ 293235 h 436110"/>
                  <a:gd name="connsiteX1" fmla="*/ 0 w 481778"/>
                  <a:gd name="connsiteY1" fmla="*/ 293235 h 436110"/>
                  <a:gd name="connsiteX2" fmla="*/ 177800 w 481778"/>
                  <a:gd name="connsiteY2" fmla="*/ 290060 h 436110"/>
                  <a:gd name="connsiteX3" fmla="*/ 254000 w 481778"/>
                  <a:gd name="connsiteY3" fmla="*/ 277360 h 436110"/>
                  <a:gd name="connsiteX4" fmla="*/ 403225 w 481778"/>
                  <a:gd name="connsiteY4" fmla="*/ 207510 h 436110"/>
                  <a:gd name="connsiteX5" fmla="*/ 460375 w 481778"/>
                  <a:gd name="connsiteY5" fmla="*/ 1135 h 436110"/>
                  <a:gd name="connsiteX6" fmla="*/ 460375 w 481778"/>
                  <a:gd name="connsiteY6" fmla="*/ 309110 h 436110"/>
                  <a:gd name="connsiteX7" fmla="*/ 174625 w 481778"/>
                  <a:gd name="connsiteY7" fmla="*/ 436110 h 436110"/>
                  <a:gd name="connsiteX0" fmla="*/ 0 w 481778"/>
                  <a:gd name="connsiteY0" fmla="*/ 293248 h 436123"/>
                  <a:gd name="connsiteX1" fmla="*/ 0 w 481778"/>
                  <a:gd name="connsiteY1" fmla="*/ 293248 h 436123"/>
                  <a:gd name="connsiteX2" fmla="*/ 177800 w 481778"/>
                  <a:gd name="connsiteY2" fmla="*/ 290073 h 436123"/>
                  <a:gd name="connsiteX3" fmla="*/ 403225 w 481778"/>
                  <a:gd name="connsiteY3" fmla="*/ 207523 h 436123"/>
                  <a:gd name="connsiteX4" fmla="*/ 460375 w 481778"/>
                  <a:gd name="connsiteY4" fmla="*/ 1148 h 436123"/>
                  <a:gd name="connsiteX5" fmla="*/ 460375 w 481778"/>
                  <a:gd name="connsiteY5" fmla="*/ 309123 h 436123"/>
                  <a:gd name="connsiteX6" fmla="*/ 174625 w 481778"/>
                  <a:gd name="connsiteY6" fmla="*/ 436123 h 436123"/>
                  <a:gd name="connsiteX0" fmla="*/ 0 w 481778"/>
                  <a:gd name="connsiteY0" fmla="*/ 293251 h 436126"/>
                  <a:gd name="connsiteX1" fmla="*/ 0 w 481778"/>
                  <a:gd name="connsiteY1" fmla="*/ 293251 h 436126"/>
                  <a:gd name="connsiteX2" fmla="*/ 403225 w 481778"/>
                  <a:gd name="connsiteY2" fmla="*/ 207526 h 436126"/>
                  <a:gd name="connsiteX3" fmla="*/ 460375 w 481778"/>
                  <a:gd name="connsiteY3" fmla="*/ 1151 h 436126"/>
                  <a:gd name="connsiteX4" fmla="*/ 460375 w 481778"/>
                  <a:gd name="connsiteY4" fmla="*/ 309126 h 436126"/>
                  <a:gd name="connsiteX5" fmla="*/ 174625 w 481778"/>
                  <a:gd name="connsiteY5" fmla="*/ 436126 h 436126"/>
                  <a:gd name="connsiteX0" fmla="*/ 0 w 538755"/>
                  <a:gd name="connsiteY0" fmla="*/ 298862 h 441737"/>
                  <a:gd name="connsiteX1" fmla="*/ 0 w 538755"/>
                  <a:gd name="connsiteY1" fmla="*/ 298862 h 441737"/>
                  <a:gd name="connsiteX2" fmla="*/ 403225 w 538755"/>
                  <a:gd name="connsiteY2" fmla="*/ 213137 h 441737"/>
                  <a:gd name="connsiteX3" fmla="*/ 538713 w 538755"/>
                  <a:gd name="connsiteY3" fmla="*/ 1124 h 441737"/>
                  <a:gd name="connsiteX4" fmla="*/ 460375 w 538755"/>
                  <a:gd name="connsiteY4" fmla="*/ 314737 h 441737"/>
                  <a:gd name="connsiteX5" fmla="*/ 174625 w 538755"/>
                  <a:gd name="connsiteY5" fmla="*/ 441737 h 441737"/>
                  <a:gd name="connsiteX0" fmla="*/ 0 w 538755"/>
                  <a:gd name="connsiteY0" fmla="*/ 298862 h 441737"/>
                  <a:gd name="connsiteX1" fmla="*/ 0 w 538755"/>
                  <a:gd name="connsiteY1" fmla="*/ 298862 h 441737"/>
                  <a:gd name="connsiteX2" fmla="*/ 403225 w 538755"/>
                  <a:gd name="connsiteY2" fmla="*/ 213137 h 441737"/>
                  <a:gd name="connsiteX3" fmla="*/ 538713 w 538755"/>
                  <a:gd name="connsiteY3" fmla="*/ 1124 h 441737"/>
                  <a:gd name="connsiteX4" fmla="*/ 460375 w 538755"/>
                  <a:gd name="connsiteY4" fmla="*/ 314737 h 441737"/>
                  <a:gd name="connsiteX5" fmla="*/ 174625 w 538755"/>
                  <a:gd name="connsiteY5" fmla="*/ 441737 h 441737"/>
                  <a:gd name="connsiteX6" fmla="*/ 0 w 538755"/>
                  <a:gd name="connsiteY6" fmla="*/ 298862 h 441737"/>
                  <a:gd name="connsiteX0" fmla="*/ 0 w 538755"/>
                  <a:gd name="connsiteY0" fmla="*/ 298862 h 444049"/>
                  <a:gd name="connsiteX1" fmla="*/ 0 w 538755"/>
                  <a:gd name="connsiteY1" fmla="*/ 298862 h 444049"/>
                  <a:gd name="connsiteX2" fmla="*/ 403225 w 538755"/>
                  <a:gd name="connsiteY2" fmla="*/ 213137 h 444049"/>
                  <a:gd name="connsiteX3" fmla="*/ 538713 w 538755"/>
                  <a:gd name="connsiteY3" fmla="*/ 1124 h 444049"/>
                  <a:gd name="connsiteX4" fmla="*/ 460375 w 538755"/>
                  <a:gd name="connsiteY4" fmla="*/ 314737 h 444049"/>
                  <a:gd name="connsiteX5" fmla="*/ 174625 w 538755"/>
                  <a:gd name="connsiteY5" fmla="*/ 441737 h 444049"/>
                  <a:gd name="connsiteX6" fmla="*/ 0 w 538755"/>
                  <a:gd name="connsiteY6" fmla="*/ 298862 h 444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8755" h="444049">
                    <a:moveTo>
                      <a:pt x="0" y="298862"/>
                    </a:moveTo>
                    <a:lnTo>
                      <a:pt x="0" y="298862"/>
                    </a:lnTo>
                    <a:cubicBezTo>
                      <a:pt x="67204" y="284575"/>
                      <a:pt x="313440" y="262760"/>
                      <a:pt x="403225" y="213137"/>
                    </a:cubicBezTo>
                    <a:cubicBezTo>
                      <a:pt x="493010" y="163514"/>
                      <a:pt x="529188" y="-15809"/>
                      <a:pt x="538713" y="1124"/>
                    </a:cubicBezTo>
                    <a:cubicBezTo>
                      <a:pt x="539771" y="47161"/>
                      <a:pt x="521056" y="241302"/>
                      <a:pt x="460375" y="314737"/>
                    </a:cubicBezTo>
                    <a:cubicBezTo>
                      <a:pt x="399694" y="388172"/>
                      <a:pt x="229515" y="432014"/>
                      <a:pt x="174625" y="441737"/>
                    </a:cubicBezTo>
                    <a:cubicBezTo>
                      <a:pt x="61580" y="461762"/>
                      <a:pt x="58208" y="346487"/>
                      <a:pt x="0" y="29886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2" name="Rectangle 341"/>
            <p:cNvSpPr/>
            <p:nvPr/>
          </p:nvSpPr>
          <p:spPr>
            <a:xfrm>
              <a:off x="8342151" y="2104605"/>
              <a:ext cx="434765" cy="302962"/>
            </a:xfrm>
            <a:prstGeom prst="rect">
              <a:avLst/>
            </a:prstGeom>
            <a:solidFill>
              <a:srgbClr val="8064A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Chord 343"/>
            <p:cNvSpPr/>
            <p:nvPr/>
          </p:nvSpPr>
          <p:spPr>
            <a:xfrm rot="18646141">
              <a:off x="8454430" y="1895797"/>
              <a:ext cx="210206" cy="207410"/>
            </a:xfrm>
            <a:prstGeom prst="chord">
              <a:avLst>
                <a:gd name="adj1" fmla="val 21522466"/>
                <a:gd name="adj2" fmla="val 16982415"/>
              </a:avLst>
            </a:prstGeom>
            <a:solidFill>
              <a:srgbClr val="8064A2">
                <a:alpha val="2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5" name="Group 344"/>
            <p:cNvGrpSpPr/>
            <p:nvPr/>
          </p:nvGrpSpPr>
          <p:grpSpPr>
            <a:xfrm rot="2667229">
              <a:off x="8506478" y="1946894"/>
              <a:ext cx="112947" cy="112105"/>
              <a:chOff x="1194241" y="4607184"/>
              <a:chExt cx="1541553" cy="1530050"/>
            </a:xfrm>
            <a:solidFill>
              <a:srgbClr val="8064A2"/>
            </a:solidFill>
          </p:grpSpPr>
          <p:sp>
            <p:nvSpPr>
              <p:cNvPr id="346" name="Teardrop 345"/>
              <p:cNvSpPr/>
              <p:nvPr/>
            </p:nvSpPr>
            <p:spPr>
              <a:xfrm>
                <a:off x="1194241" y="5217858"/>
                <a:ext cx="919376" cy="919376"/>
              </a:xfrm>
              <a:prstGeom prst="teardrop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ight Triangle 346"/>
              <p:cNvSpPr/>
              <p:nvPr/>
            </p:nvSpPr>
            <p:spPr>
              <a:xfrm>
                <a:off x="2053429" y="4607184"/>
                <a:ext cx="682365" cy="682365"/>
              </a:xfrm>
              <a:prstGeom prst="rt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1488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Unweighted</a:t>
            </a:r>
            <a:r>
              <a:rPr lang="en-US" dirty="0" smtClean="0"/>
              <a:t> and Weighted Metrics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Unweighed</a:t>
            </a:r>
            <a:r>
              <a:rPr lang="en-US" dirty="0" smtClean="0"/>
              <a:t>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sz="2200" dirty="0" smtClean="0"/>
              <a:t>Presence/Absence of an OTU</a:t>
            </a:r>
          </a:p>
          <a:p>
            <a:endParaRPr lang="en-US" sz="2200" dirty="0" smtClean="0"/>
          </a:p>
          <a:p>
            <a:endParaRPr lang="en-US" sz="2200" dirty="0" smtClean="0"/>
          </a:p>
          <a:p>
            <a:r>
              <a:rPr lang="en-US" sz="2200" dirty="0" smtClean="0"/>
              <a:t>More sensitive to rare OTUs</a:t>
            </a:r>
          </a:p>
          <a:p>
            <a:endParaRPr lang="en-US" sz="2200" dirty="0" smtClean="0"/>
          </a:p>
          <a:p>
            <a:pPr marL="0" indent="0">
              <a:buNone/>
            </a:pPr>
            <a:endParaRPr lang="en-US" sz="2200" dirty="0" smtClean="0"/>
          </a:p>
          <a:p>
            <a:r>
              <a:rPr lang="en-US" sz="2200" i="1" dirty="0" smtClean="0"/>
              <a:t>Observed Species, PD Whole Tree </a:t>
            </a:r>
          </a:p>
          <a:p>
            <a:endParaRPr lang="en-US" sz="2200" i="1" dirty="0" smtClean="0"/>
          </a:p>
          <a:p>
            <a:r>
              <a:rPr lang="en-US" sz="2200" i="1" dirty="0" err="1" smtClean="0"/>
              <a:t>Unweighted</a:t>
            </a:r>
            <a:r>
              <a:rPr lang="en-US" sz="2200" i="1" dirty="0" smtClean="0"/>
              <a:t> </a:t>
            </a:r>
            <a:r>
              <a:rPr lang="en-US" sz="2200" i="1" dirty="0" err="1" smtClean="0"/>
              <a:t>UniFrac</a:t>
            </a:r>
            <a:r>
              <a:rPr lang="en-US" sz="2200" i="1" dirty="0" smtClean="0"/>
              <a:t> Bray Curtis Distance, Euclidian Distance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Weighted Metrics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Considers relative abundance (composition)</a:t>
            </a:r>
          </a:p>
          <a:p>
            <a:pPr marL="57150" indent="0">
              <a:buNone/>
            </a:pPr>
            <a:endParaRPr lang="en-US" sz="2200" dirty="0" smtClean="0"/>
          </a:p>
          <a:p>
            <a:r>
              <a:rPr lang="en-US" sz="2200" dirty="0" smtClean="0"/>
              <a:t>More sensitive to abundant taxa</a:t>
            </a:r>
          </a:p>
          <a:p>
            <a:endParaRPr lang="en-US" sz="2200" i="1" dirty="0" smtClean="0"/>
          </a:p>
          <a:p>
            <a:r>
              <a:rPr lang="en-US" sz="2200" i="1" dirty="0" smtClean="0"/>
              <a:t>Shannon Evenness</a:t>
            </a:r>
          </a:p>
          <a:p>
            <a:pPr marL="0" indent="0">
              <a:buNone/>
            </a:pPr>
            <a:endParaRPr lang="en-US" sz="2200" i="1" dirty="0"/>
          </a:p>
          <a:p>
            <a:r>
              <a:rPr lang="en-US" sz="2200" i="1" dirty="0" smtClean="0"/>
              <a:t>Weighted </a:t>
            </a:r>
            <a:r>
              <a:rPr lang="en-US" sz="2200" i="1" dirty="0" err="1" smtClean="0"/>
              <a:t>UniFrac</a:t>
            </a:r>
            <a:endParaRPr lang="en-US" sz="2200" i="1" dirty="0" smtClean="0"/>
          </a:p>
          <a:p>
            <a:endParaRPr lang="en-US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1722930" y="6260038"/>
            <a:ext cx="5850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The Metrics are Complementary!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6051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Alpha Diversity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13602" y="2781057"/>
            <a:ext cx="8229600" cy="332245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What if we account for the abundance of each species?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Lots of one species </a:t>
            </a:r>
            <a:r>
              <a:rPr lang="en-US" dirty="0" smtClean="0">
                <a:sym typeface="Wingdings"/>
              </a:rPr>
              <a:t> Less Diversity</a:t>
            </a:r>
            <a:endParaRPr lang="en-US" dirty="0"/>
          </a:p>
        </p:txBody>
      </p:sp>
      <p:grpSp>
        <p:nvGrpSpPr>
          <p:cNvPr id="333" name="Group 332"/>
          <p:cNvGrpSpPr/>
          <p:nvPr/>
        </p:nvGrpSpPr>
        <p:grpSpPr>
          <a:xfrm>
            <a:off x="205277" y="1560455"/>
            <a:ext cx="1824124" cy="988220"/>
            <a:chOff x="-847137" y="5847130"/>
            <a:chExt cx="4496702" cy="2436091"/>
          </a:xfrm>
        </p:grpSpPr>
        <p:sp>
          <p:nvSpPr>
            <p:cNvPr id="453" name="Rectangle 452"/>
            <p:cNvSpPr/>
            <p:nvPr/>
          </p:nvSpPr>
          <p:spPr>
            <a:xfrm>
              <a:off x="-847137" y="5847130"/>
              <a:ext cx="4496702" cy="243609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 cmpd="sng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4" name="Group 453"/>
            <p:cNvGrpSpPr/>
            <p:nvPr/>
          </p:nvGrpSpPr>
          <p:grpSpPr>
            <a:xfrm>
              <a:off x="-605342" y="5959993"/>
              <a:ext cx="987092" cy="2293072"/>
              <a:chOff x="2249838" y="1898254"/>
              <a:chExt cx="987092" cy="2087036"/>
            </a:xfrm>
            <a:solidFill>
              <a:schemeClr val="accent1"/>
            </a:solidFill>
          </p:grpSpPr>
          <p:sp>
            <p:nvSpPr>
              <p:cNvPr id="482" name="Oval 481"/>
              <p:cNvSpPr/>
              <p:nvPr/>
            </p:nvSpPr>
            <p:spPr>
              <a:xfrm>
                <a:off x="2549436" y="1898254"/>
                <a:ext cx="409658" cy="418436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3" name="Rounded Rectangle 482"/>
              <p:cNvSpPr/>
              <p:nvPr/>
            </p:nvSpPr>
            <p:spPr>
              <a:xfrm>
                <a:off x="2466787" y="2291414"/>
                <a:ext cx="574956" cy="881077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4" name="Rounded Rectangle 483"/>
              <p:cNvSpPr/>
              <p:nvPr/>
            </p:nvSpPr>
            <p:spPr>
              <a:xfrm>
                <a:off x="2467508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Rounded Rectangle 484"/>
              <p:cNvSpPr/>
              <p:nvPr/>
            </p:nvSpPr>
            <p:spPr>
              <a:xfrm>
                <a:off x="2776423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6" name="Rounded Rectangle 485"/>
              <p:cNvSpPr/>
              <p:nvPr/>
            </p:nvSpPr>
            <p:spPr>
              <a:xfrm rot="911694">
                <a:off x="2399196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7" name="Rounded Rectangle 486"/>
              <p:cNvSpPr/>
              <p:nvPr/>
            </p:nvSpPr>
            <p:spPr>
              <a:xfrm rot="20688306" flipH="1">
                <a:off x="2951379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8" name="Rounded Rectangle 487"/>
              <p:cNvSpPr/>
              <p:nvPr/>
            </p:nvSpPr>
            <p:spPr>
              <a:xfrm rot="9574993">
                <a:off x="2249838" y="2493118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9" name="Rounded Rectangle 488"/>
              <p:cNvSpPr/>
              <p:nvPr/>
            </p:nvSpPr>
            <p:spPr>
              <a:xfrm rot="9617353">
                <a:off x="3078975" y="2800129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5" name="Group 454"/>
            <p:cNvGrpSpPr/>
            <p:nvPr/>
          </p:nvGrpSpPr>
          <p:grpSpPr>
            <a:xfrm>
              <a:off x="423446" y="5959993"/>
              <a:ext cx="987092" cy="2293072"/>
              <a:chOff x="2249838" y="1898254"/>
              <a:chExt cx="987092" cy="2087036"/>
            </a:xfrm>
            <a:solidFill>
              <a:schemeClr val="accent1"/>
            </a:solidFill>
          </p:grpSpPr>
          <p:sp>
            <p:nvSpPr>
              <p:cNvPr id="474" name="Oval 473"/>
              <p:cNvSpPr/>
              <p:nvPr/>
            </p:nvSpPr>
            <p:spPr>
              <a:xfrm>
                <a:off x="2549436" y="1898254"/>
                <a:ext cx="409658" cy="418436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5" name="Rounded Rectangle 474"/>
              <p:cNvSpPr/>
              <p:nvPr/>
            </p:nvSpPr>
            <p:spPr>
              <a:xfrm>
                <a:off x="2466787" y="2291414"/>
                <a:ext cx="574956" cy="881077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6" name="Rounded Rectangle 475"/>
              <p:cNvSpPr/>
              <p:nvPr/>
            </p:nvSpPr>
            <p:spPr>
              <a:xfrm>
                <a:off x="2467508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Rounded Rectangle 476"/>
              <p:cNvSpPr/>
              <p:nvPr/>
            </p:nvSpPr>
            <p:spPr>
              <a:xfrm>
                <a:off x="2776423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8" name="Rounded Rectangle 477"/>
              <p:cNvSpPr/>
              <p:nvPr/>
            </p:nvSpPr>
            <p:spPr>
              <a:xfrm rot="911694">
                <a:off x="2399196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9" name="Rounded Rectangle 478"/>
              <p:cNvSpPr/>
              <p:nvPr/>
            </p:nvSpPr>
            <p:spPr>
              <a:xfrm rot="20688306" flipH="1">
                <a:off x="2951379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Rounded Rectangle 479"/>
              <p:cNvSpPr/>
              <p:nvPr/>
            </p:nvSpPr>
            <p:spPr>
              <a:xfrm rot="9574993">
                <a:off x="2249838" y="2493118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Rounded Rectangle 480"/>
              <p:cNvSpPr/>
              <p:nvPr/>
            </p:nvSpPr>
            <p:spPr>
              <a:xfrm rot="9617353">
                <a:off x="3078975" y="2800129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6" name="Group 455"/>
            <p:cNvGrpSpPr/>
            <p:nvPr/>
          </p:nvGrpSpPr>
          <p:grpSpPr>
            <a:xfrm>
              <a:off x="2481021" y="5959993"/>
              <a:ext cx="987092" cy="2293072"/>
              <a:chOff x="2249838" y="1898254"/>
              <a:chExt cx="987092" cy="2087036"/>
            </a:xfrm>
            <a:solidFill>
              <a:schemeClr val="accent1"/>
            </a:solidFill>
          </p:grpSpPr>
          <p:sp>
            <p:nvSpPr>
              <p:cNvPr id="466" name="Oval 465"/>
              <p:cNvSpPr/>
              <p:nvPr/>
            </p:nvSpPr>
            <p:spPr>
              <a:xfrm>
                <a:off x="2549436" y="1898254"/>
                <a:ext cx="409658" cy="418436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7" name="Rounded Rectangle 466"/>
              <p:cNvSpPr/>
              <p:nvPr/>
            </p:nvSpPr>
            <p:spPr>
              <a:xfrm>
                <a:off x="2466787" y="2291414"/>
                <a:ext cx="574956" cy="881077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8" name="Rounded Rectangle 467"/>
              <p:cNvSpPr/>
              <p:nvPr/>
            </p:nvSpPr>
            <p:spPr>
              <a:xfrm>
                <a:off x="2467508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9" name="Rounded Rectangle 468"/>
              <p:cNvSpPr/>
              <p:nvPr/>
            </p:nvSpPr>
            <p:spPr>
              <a:xfrm>
                <a:off x="2776423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0" name="Rounded Rectangle 469"/>
              <p:cNvSpPr/>
              <p:nvPr/>
            </p:nvSpPr>
            <p:spPr>
              <a:xfrm rot="911694">
                <a:off x="2399196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1" name="Rounded Rectangle 470"/>
              <p:cNvSpPr/>
              <p:nvPr/>
            </p:nvSpPr>
            <p:spPr>
              <a:xfrm rot="20688306" flipH="1">
                <a:off x="2951379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2" name="Rounded Rectangle 471"/>
              <p:cNvSpPr/>
              <p:nvPr/>
            </p:nvSpPr>
            <p:spPr>
              <a:xfrm rot="9574993">
                <a:off x="2249838" y="2493118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Rounded Rectangle 472"/>
              <p:cNvSpPr/>
              <p:nvPr/>
            </p:nvSpPr>
            <p:spPr>
              <a:xfrm rot="9617353">
                <a:off x="3078975" y="2800129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7" name="Group 456"/>
            <p:cNvGrpSpPr/>
            <p:nvPr/>
          </p:nvGrpSpPr>
          <p:grpSpPr>
            <a:xfrm>
              <a:off x="1452234" y="5959993"/>
              <a:ext cx="987092" cy="2293072"/>
              <a:chOff x="2249838" y="1898254"/>
              <a:chExt cx="987092" cy="2087036"/>
            </a:xfrm>
            <a:solidFill>
              <a:schemeClr val="accent1"/>
            </a:solidFill>
          </p:grpSpPr>
          <p:sp>
            <p:nvSpPr>
              <p:cNvPr id="458" name="Oval 457"/>
              <p:cNvSpPr/>
              <p:nvPr/>
            </p:nvSpPr>
            <p:spPr>
              <a:xfrm>
                <a:off x="2549436" y="1898254"/>
                <a:ext cx="409658" cy="418436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9" name="Rounded Rectangle 458"/>
              <p:cNvSpPr/>
              <p:nvPr/>
            </p:nvSpPr>
            <p:spPr>
              <a:xfrm>
                <a:off x="2466787" y="2291414"/>
                <a:ext cx="574956" cy="881077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0" name="Rounded Rectangle 459"/>
              <p:cNvSpPr/>
              <p:nvPr/>
            </p:nvSpPr>
            <p:spPr>
              <a:xfrm>
                <a:off x="2467508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1" name="Rounded Rectangle 460"/>
              <p:cNvSpPr/>
              <p:nvPr/>
            </p:nvSpPr>
            <p:spPr>
              <a:xfrm>
                <a:off x="2776423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2" name="Rounded Rectangle 461"/>
              <p:cNvSpPr/>
              <p:nvPr/>
            </p:nvSpPr>
            <p:spPr>
              <a:xfrm rot="911694">
                <a:off x="2399196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3" name="Rounded Rectangle 462"/>
              <p:cNvSpPr/>
              <p:nvPr/>
            </p:nvSpPr>
            <p:spPr>
              <a:xfrm rot="20688306" flipH="1">
                <a:off x="2951379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4" name="Rounded Rectangle 463"/>
              <p:cNvSpPr/>
              <p:nvPr/>
            </p:nvSpPr>
            <p:spPr>
              <a:xfrm rot="9574993">
                <a:off x="2249838" y="2493118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5" name="Rounded Rectangle 464"/>
              <p:cNvSpPr/>
              <p:nvPr/>
            </p:nvSpPr>
            <p:spPr>
              <a:xfrm rot="9617353">
                <a:off x="3078975" y="2800129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34" name="Group 333"/>
          <p:cNvGrpSpPr/>
          <p:nvPr/>
        </p:nvGrpSpPr>
        <p:grpSpPr>
          <a:xfrm>
            <a:off x="2461946" y="1548855"/>
            <a:ext cx="1824124" cy="988220"/>
            <a:chOff x="4698052" y="1072676"/>
            <a:chExt cx="4496702" cy="2436091"/>
          </a:xfrm>
        </p:grpSpPr>
        <p:sp>
          <p:nvSpPr>
            <p:cNvPr id="418" name="Rectangle 417"/>
            <p:cNvSpPr/>
            <p:nvPr/>
          </p:nvSpPr>
          <p:spPr>
            <a:xfrm>
              <a:off x="4698052" y="1072676"/>
              <a:ext cx="4496702" cy="24360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57150" cmpd="sng">
              <a:solidFill>
                <a:schemeClr val="accent3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9" name="Group 418"/>
            <p:cNvGrpSpPr/>
            <p:nvPr/>
          </p:nvGrpSpPr>
          <p:grpSpPr>
            <a:xfrm>
              <a:off x="4841966" y="1208011"/>
              <a:ext cx="987092" cy="2293072"/>
              <a:chOff x="2249838" y="1898254"/>
              <a:chExt cx="987092" cy="2087036"/>
            </a:xfrm>
            <a:solidFill>
              <a:schemeClr val="accent3"/>
            </a:solidFill>
          </p:grpSpPr>
          <p:sp>
            <p:nvSpPr>
              <p:cNvPr id="445" name="Oval 444"/>
              <p:cNvSpPr/>
              <p:nvPr/>
            </p:nvSpPr>
            <p:spPr>
              <a:xfrm>
                <a:off x="2549436" y="1898254"/>
                <a:ext cx="409658" cy="418436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Rounded Rectangle 445"/>
              <p:cNvSpPr/>
              <p:nvPr/>
            </p:nvSpPr>
            <p:spPr>
              <a:xfrm>
                <a:off x="2466787" y="2291414"/>
                <a:ext cx="574956" cy="881077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Rounded Rectangle 446"/>
              <p:cNvSpPr/>
              <p:nvPr/>
            </p:nvSpPr>
            <p:spPr>
              <a:xfrm>
                <a:off x="2467508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Rounded Rectangle 447"/>
              <p:cNvSpPr/>
              <p:nvPr/>
            </p:nvSpPr>
            <p:spPr>
              <a:xfrm>
                <a:off x="2776423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Rounded Rectangle 448"/>
              <p:cNvSpPr/>
              <p:nvPr/>
            </p:nvSpPr>
            <p:spPr>
              <a:xfrm rot="911694">
                <a:off x="2399196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Rounded Rectangle 449"/>
              <p:cNvSpPr/>
              <p:nvPr/>
            </p:nvSpPr>
            <p:spPr>
              <a:xfrm rot="20688306" flipH="1">
                <a:off x="2951379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Rounded Rectangle 450"/>
              <p:cNvSpPr/>
              <p:nvPr/>
            </p:nvSpPr>
            <p:spPr>
              <a:xfrm rot="9574993">
                <a:off x="2249838" y="2493118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Rounded Rectangle 451"/>
              <p:cNvSpPr/>
              <p:nvPr/>
            </p:nvSpPr>
            <p:spPr>
              <a:xfrm rot="9617353">
                <a:off x="3078975" y="2800129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0" name="Group 419"/>
            <p:cNvGrpSpPr/>
            <p:nvPr/>
          </p:nvGrpSpPr>
          <p:grpSpPr>
            <a:xfrm>
              <a:off x="5899361" y="1198360"/>
              <a:ext cx="987092" cy="2293072"/>
              <a:chOff x="2249838" y="1898254"/>
              <a:chExt cx="987092" cy="2087036"/>
            </a:xfrm>
            <a:solidFill>
              <a:schemeClr val="accent3"/>
            </a:solidFill>
          </p:grpSpPr>
          <p:sp>
            <p:nvSpPr>
              <p:cNvPr id="437" name="Oval 436"/>
              <p:cNvSpPr/>
              <p:nvPr/>
            </p:nvSpPr>
            <p:spPr>
              <a:xfrm>
                <a:off x="2549436" y="1898254"/>
                <a:ext cx="409658" cy="418436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Rounded Rectangle 437"/>
              <p:cNvSpPr/>
              <p:nvPr/>
            </p:nvSpPr>
            <p:spPr>
              <a:xfrm>
                <a:off x="2466787" y="2291414"/>
                <a:ext cx="574956" cy="881077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Rounded Rectangle 438"/>
              <p:cNvSpPr/>
              <p:nvPr/>
            </p:nvSpPr>
            <p:spPr>
              <a:xfrm>
                <a:off x="2467508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Rounded Rectangle 439"/>
              <p:cNvSpPr/>
              <p:nvPr/>
            </p:nvSpPr>
            <p:spPr>
              <a:xfrm>
                <a:off x="2776423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Rounded Rectangle 440"/>
              <p:cNvSpPr/>
              <p:nvPr/>
            </p:nvSpPr>
            <p:spPr>
              <a:xfrm rot="911694">
                <a:off x="2399196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Rounded Rectangle 441"/>
              <p:cNvSpPr/>
              <p:nvPr/>
            </p:nvSpPr>
            <p:spPr>
              <a:xfrm rot="20688306" flipH="1">
                <a:off x="2951379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Rounded Rectangle 442"/>
              <p:cNvSpPr/>
              <p:nvPr/>
            </p:nvSpPr>
            <p:spPr>
              <a:xfrm rot="9574993">
                <a:off x="2249838" y="2493118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Rounded Rectangle 443"/>
              <p:cNvSpPr/>
              <p:nvPr/>
            </p:nvSpPr>
            <p:spPr>
              <a:xfrm rot="9617353">
                <a:off x="3078975" y="2800129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1" name="Group 420"/>
            <p:cNvGrpSpPr/>
            <p:nvPr/>
          </p:nvGrpSpPr>
          <p:grpSpPr>
            <a:xfrm>
              <a:off x="6970360" y="1193217"/>
              <a:ext cx="987092" cy="2293072"/>
              <a:chOff x="2249838" y="1898254"/>
              <a:chExt cx="987092" cy="2087036"/>
            </a:xfrm>
            <a:solidFill>
              <a:schemeClr val="accent3"/>
            </a:solidFill>
          </p:grpSpPr>
          <p:sp>
            <p:nvSpPr>
              <p:cNvPr id="429" name="Oval 428"/>
              <p:cNvSpPr/>
              <p:nvPr/>
            </p:nvSpPr>
            <p:spPr>
              <a:xfrm>
                <a:off x="2549436" y="1898254"/>
                <a:ext cx="409658" cy="418436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Rounded Rectangle 429"/>
              <p:cNvSpPr/>
              <p:nvPr/>
            </p:nvSpPr>
            <p:spPr>
              <a:xfrm>
                <a:off x="2466787" y="2291414"/>
                <a:ext cx="574956" cy="881077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Rounded Rectangle 430"/>
              <p:cNvSpPr/>
              <p:nvPr/>
            </p:nvSpPr>
            <p:spPr>
              <a:xfrm>
                <a:off x="2467508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Rounded Rectangle 431"/>
              <p:cNvSpPr/>
              <p:nvPr/>
            </p:nvSpPr>
            <p:spPr>
              <a:xfrm>
                <a:off x="2776423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Rounded Rectangle 432"/>
              <p:cNvSpPr/>
              <p:nvPr/>
            </p:nvSpPr>
            <p:spPr>
              <a:xfrm rot="911694">
                <a:off x="2399196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Rounded Rectangle 433"/>
              <p:cNvSpPr/>
              <p:nvPr/>
            </p:nvSpPr>
            <p:spPr>
              <a:xfrm rot="20688306" flipH="1">
                <a:off x="2951379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Rounded Rectangle 434"/>
              <p:cNvSpPr/>
              <p:nvPr/>
            </p:nvSpPr>
            <p:spPr>
              <a:xfrm rot="9574993">
                <a:off x="2249838" y="2493118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Rounded Rectangle 435"/>
              <p:cNvSpPr/>
              <p:nvPr/>
            </p:nvSpPr>
            <p:spPr>
              <a:xfrm rot="9617353">
                <a:off x="3078975" y="2800129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2" name="Group 421"/>
            <p:cNvGrpSpPr/>
            <p:nvPr/>
          </p:nvGrpSpPr>
          <p:grpSpPr>
            <a:xfrm>
              <a:off x="8029483" y="2177702"/>
              <a:ext cx="1071753" cy="1265026"/>
              <a:chOff x="2394612" y="3816572"/>
              <a:chExt cx="1071753" cy="1265026"/>
            </a:xfrm>
          </p:grpSpPr>
          <p:sp>
            <p:nvSpPr>
              <p:cNvPr id="423" name="Rectangle 422"/>
              <p:cNvSpPr/>
              <p:nvPr/>
            </p:nvSpPr>
            <p:spPr>
              <a:xfrm>
                <a:off x="2394612" y="4334756"/>
                <a:ext cx="1071753" cy="746842"/>
              </a:xfrm>
              <a:prstGeom prst="rect">
                <a:avLst/>
              </a:prstGeom>
              <a:solidFill>
                <a:srgbClr val="9BBB5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4" name="Group 423"/>
              <p:cNvGrpSpPr/>
              <p:nvPr/>
            </p:nvGrpSpPr>
            <p:grpSpPr>
              <a:xfrm>
                <a:off x="2674842" y="3816572"/>
                <a:ext cx="511293" cy="518184"/>
                <a:chOff x="2249998" y="4433434"/>
                <a:chExt cx="855835" cy="867368"/>
              </a:xfrm>
            </p:grpSpPr>
            <p:sp>
              <p:nvSpPr>
                <p:cNvPr id="425" name="Chord 424"/>
                <p:cNvSpPr/>
                <p:nvPr/>
              </p:nvSpPr>
              <p:spPr>
                <a:xfrm rot="18646141">
                  <a:off x="2244232" y="4439200"/>
                  <a:ext cx="867368" cy="855835"/>
                </a:xfrm>
                <a:prstGeom prst="chord">
                  <a:avLst>
                    <a:gd name="adj1" fmla="val 21522466"/>
                    <a:gd name="adj2" fmla="val 16982415"/>
                  </a:avLst>
                </a:prstGeom>
                <a:solidFill>
                  <a:schemeClr val="accent3">
                    <a:alpha val="27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26" name="Group 425"/>
                <p:cNvGrpSpPr/>
                <p:nvPr/>
              </p:nvGrpSpPr>
              <p:grpSpPr>
                <a:xfrm rot="2667229">
                  <a:off x="2458995" y="4650041"/>
                  <a:ext cx="466054" cy="462577"/>
                  <a:chOff x="1194241" y="4607184"/>
                  <a:chExt cx="1541553" cy="1530050"/>
                </a:xfrm>
                <a:solidFill>
                  <a:schemeClr val="tx1">
                    <a:lumMod val="85000"/>
                    <a:lumOff val="15000"/>
                  </a:schemeClr>
                </a:solidFill>
              </p:grpSpPr>
              <p:sp>
                <p:nvSpPr>
                  <p:cNvPr id="427" name="Teardrop 426"/>
                  <p:cNvSpPr/>
                  <p:nvPr/>
                </p:nvSpPr>
                <p:spPr>
                  <a:xfrm>
                    <a:off x="1194241" y="5217858"/>
                    <a:ext cx="919376" cy="919376"/>
                  </a:xfrm>
                  <a:prstGeom prst="teardrop">
                    <a:avLst/>
                  </a:prstGeom>
                  <a:solidFill>
                    <a:srgbClr val="9BBB59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8" name="Right Triangle 427"/>
                  <p:cNvSpPr/>
                  <p:nvPr/>
                </p:nvSpPr>
                <p:spPr>
                  <a:xfrm>
                    <a:off x="2053429" y="4607184"/>
                    <a:ext cx="682365" cy="682365"/>
                  </a:xfrm>
                  <a:prstGeom prst="rtTriangle">
                    <a:avLst/>
                  </a:prstGeom>
                  <a:solidFill>
                    <a:srgbClr val="9BBB59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grpSp>
        <p:nvGrpSpPr>
          <p:cNvPr id="335" name="Group 334"/>
          <p:cNvGrpSpPr/>
          <p:nvPr/>
        </p:nvGrpSpPr>
        <p:grpSpPr>
          <a:xfrm>
            <a:off x="4763584" y="1548855"/>
            <a:ext cx="1824124" cy="988220"/>
            <a:chOff x="4179018" y="4421909"/>
            <a:chExt cx="4496702" cy="2436091"/>
          </a:xfrm>
        </p:grpSpPr>
        <p:sp>
          <p:nvSpPr>
            <p:cNvPr id="375" name="Rectangle 374"/>
            <p:cNvSpPr/>
            <p:nvPr/>
          </p:nvSpPr>
          <p:spPr>
            <a:xfrm>
              <a:off x="4179018" y="4421909"/>
              <a:ext cx="4496702" cy="243609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6" name="Group 375"/>
            <p:cNvGrpSpPr/>
            <p:nvPr/>
          </p:nvGrpSpPr>
          <p:grpSpPr>
            <a:xfrm>
              <a:off x="4473909" y="4557244"/>
              <a:ext cx="987092" cy="2293072"/>
              <a:chOff x="2249838" y="1898254"/>
              <a:chExt cx="987092" cy="2087036"/>
            </a:xfrm>
            <a:solidFill>
              <a:schemeClr val="accent2"/>
            </a:solidFill>
          </p:grpSpPr>
          <p:sp>
            <p:nvSpPr>
              <p:cNvPr id="410" name="Oval 409"/>
              <p:cNvSpPr/>
              <p:nvPr/>
            </p:nvSpPr>
            <p:spPr>
              <a:xfrm>
                <a:off x="2549436" y="1898254"/>
                <a:ext cx="409658" cy="418436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Rounded Rectangle 410"/>
              <p:cNvSpPr/>
              <p:nvPr/>
            </p:nvSpPr>
            <p:spPr>
              <a:xfrm>
                <a:off x="2466787" y="2291414"/>
                <a:ext cx="574956" cy="881077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Rounded Rectangle 411"/>
              <p:cNvSpPr/>
              <p:nvPr/>
            </p:nvSpPr>
            <p:spPr>
              <a:xfrm>
                <a:off x="2467508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Rounded Rectangle 412"/>
              <p:cNvSpPr/>
              <p:nvPr/>
            </p:nvSpPr>
            <p:spPr>
              <a:xfrm>
                <a:off x="2776423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Rounded Rectangle 413"/>
              <p:cNvSpPr/>
              <p:nvPr/>
            </p:nvSpPr>
            <p:spPr>
              <a:xfrm rot="911694">
                <a:off x="2399196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Rounded Rectangle 414"/>
              <p:cNvSpPr/>
              <p:nvPr/>
            </p:nvSpPr>
            <p:spPr>
              <a:xfrm rot="20688306" flipH="1">
                <a:off x="2951379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Rounded Rectangle 415"/>
              <p:cNvSpPr/>
              <p:nvPr/>
            </p:nvSpPr>
            <p:spPr>
              <a:xfrm rot="9574993">
                <a:off x="2249838" y="2493118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Rounded Rectangle 416"/>
              <p:cNvSpPr/>
              <p:nvPr/>
            </p:nvSpPr>
            <p:spPr>
              <a:xfrm rot="9617353">
                <a:off x="3078975" y="2800129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7" name="Group 376"/>
            <p:cNvGrpSpPr/>
            <p:nvPr/>
          </p:nvGrpSpPr>
          <p:grpSpPr>
            <a:xfrm>
              <a:off x="5531304" y="4547593"/>
              <a:ext cx="987092" cy="2293072"/>
              <a:chOff x="2249838" y="1898254"/>
              <a:chExt cx="987092" cy="2087036"/>
            </a:xfrm>
            <a:solidFill>
              <a:schemeClr val="accent2"/>
            </a:solidFill>
          </p:grpSpPr>
          <p:sp>
            <p:nvSpPr>
              <p:cNvPr id="402" name="Oval 401"/>
              <p:cNvSpPr/>
              <p:nvPr/>
            </p:nvSpPr>
            <p:spPr>
              <a:xfrm>
                <a:off x="2549436" y="1898254"/>
                <a:ext cx="409658" cy="418436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Rounded Rectangle 402"/>
              <p:cNvSpPr/>
              <p:nvPr/>
            </p:nvSpPr>
            <p:spPr>
              <a:xfrm>
                <a:off x="2466787" y="2291414"/>
                <a:ext cx="574956" cy="881077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Rounded Rectangle 403"/>
              <p:cNvSpPr/>
              <p:nvPr/>
            </p:nvSpPr>
            <p:spPr>
              <a:xfrm>
                <a:off x="2467508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Rounded Rectangle 404"/>
              <p:cNvSpPr/>
              <p:nvPr/>
            </p:nvSpPr>
            <p:spPr>
              <a:xfrm>
                <a:off x="2776423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Rounded Rectangle 405"/>
              <p:cNvSpPr/>
              <p:nvPr/>
            </p:nvSpPr>
            <p:spPr>
              <a:xfrm rot="911694">
                <a:off x="2399196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Rounded Rectangle 406"/>
              <p:cNvSpPr/>
              <p:nvPr/>
            </p:nvSpPr>
            <p:spPr>
              <a:xfrm rot="20688306" flipH="1">
                <a:off x="2951379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Rounded Rectangle 407"/>
              <p:cNvSpPr/>
              <p:nvPr/>
            </p:nvSpPr>
            <p:spPr>
              <a:xfrm rot="9574993">
                <a:off x="2249838" y="2493118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Rounded Rectangle 408"/>
              <p:cNvSpPr/>
              <p:nvPr/>
            </p:nvSpPr>
            <p:spPr>
              <a:xfrm rot="9617353">
                <a:off x="3078975" y="2800129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8" name="Group 377"/>
            <p:cNvGrpSpPr/>
            <p:nvPr/>
          </p:nvGrpSpPr>
          <p:grpSpPr>
            <a:xfrm>
              <a:off x="6743066" y="5839365"/>
              <a:ext cx="572194" cy="1001300"/>
              <a:chOff x="3706172" y="4175767"/>
              <a:chExt cx="624844" cy="941441"/>
            </a:xfrm>
            <a:solidFill>
              <a:schemeClr val="accent2"/>
            </a:solidFill>
          </p:grpSpPr>
          <p:sp>
            <p:nvSpPr>
              <p:cNvPr id="391" name="Heart 390"/>
              <p:cNvSpPr/>
              <p:nvPr/>
            </p:nvSpPr>
            <p:spPr>
              <a:xfrm rot="10800000">
                <a:off x="3761942" y="4334756"/>
                <a:ext cx="518392" cy="746842"/>
              </a:xfrm>
              <a:prstGeom prst="hear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3889676" y="4729529"/>
                <a:ext cx="262923" cy="34477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Heart 392"/>
              <p:cNvSpPr/>
              <p:nvPr/>
            </p:nvSpPr>
            <p:spPr>
              <a:xfrm>
                <a:off x="3820310" y="4201584"/>
                <a:ext cx="408262" cy="315136"/>
              </a:xfrm>
              <a:prstGeom prst="hear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3948044" y="4204759"/>
                <a:ext cx="207067" cy="12587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5" name="Group 394"/>
              <p:cNvGrpSpPr/>
              <p:nvPr/>
            </p:nvGrpSpPr>
            <p:grpSpPr>
              <a:xfrm rot="19881946">
                <a:off x="3706172" y="4184753"/>
                <a:ext cx="207654" cy="126235"/>
                <a:chOff x="4173540" y="5081599"/>
                <a:chExt cx="518392" cy="315136"/>
              </a:xfrm>
              <a:grpFill/>
            </p:grpSpPr>
            <p:sp>
              <p:nvSpPr>
                <p:cNvPr id="400" name="Heart 399"/>
                <p:cNvSpPr/>
                <p:nvPr/>
              </p:nvSpPr>
              <p:spPr>
                <a:xfrm>
                  <a:off x="4173540" y="5081599"/>
                  <a:ext cx="518392" cy="315136"/>
                </a:xfrm>
                <a:prstGeom prst="hear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1" name="Rectangle 400"/>
                <p:cNvSpPr/>
                <p:nvPr/>
              </p:nvSpPr>
              <p:spPr>
                <a:xfrm>
                  <a:off x="4301272" y="5084774"/>
                  <a:ext cx="262923" cy="125873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6" name="Group 395"/>
              <p:cNvGrpSpPr/>
              <p:nvPr/>
            </p:nvGrpSpPr>
            <p:grpSpPr>
              <a:xfrm rot="1261601">
                <a:off x="4110770" y="4175767"/>
                <a:ext cx="207654" cy="126235"/>
                <a:chOff x="4173540" y="5081599"/>
                <a:chExt cx="518392" cy="315136"/>
              </a:xfrm>
              <a:grpFill/>
            </p:grpSpPr>
            <p:sp>
              <p:nvSpPr>
                <p:cNvPr id="398" name="Heart 397"/>
                <p:cNvSpPr/>
                <p:nvPr/>
              </p:nvSpPr>
              <p:spPr>
                <a:xfrm>
                  <a:off x="4173540" y="5081599"/>
                  <a:ext cx="518392" cy="315136"/>
                </a:xfrm>
                <a:prstGeom prst="hear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4301272" y="5084774"/>
                  <a:ext cx="262923" cy="125873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97" name="Freeform 396"/>
              <p:cNvSpPr/>
              <p:nvPr/>
            </p:nvSpPr>
            <p:spPr>
              <a:xfrm>
                <a:off x="3894308" y="4867119"/>
                <a:ext cx="436708" cy="250089"/>
              </a:xfrm>
              <a:custGeom>
                <a:avLst/>
                <a:gdLst>
                  <a:gd name="connsiteX0" fmla="*/ 0 w 467316"/>
                  <a:gd name="connsiteY0" fmla="*/ 292100 h 444500"/>
                  <a:gd name="connsiteX1" fmla="*/ 0 w 467316"/>
                  <a:gd name="connsiteY1" fmla="*/ 292100 h 444500"/>
                  <a:gd name="connsiteX2" fmla="*/ 177800 w 467316"/>
                  <a:gd name="connsiteY2" fmla="*/ 288925 h 444500"/>
                  <a:gd name="connsiteX3" fmla="*/ 254000 w 467316"/>
                  <a:gd name="connsiteY3" fmla="*/ 276225 h 444500"/>
                  <a:gd name="connsiteX4" fmla="*/ 323850 w 467316"/>
                  <a:gd name="connsiteY4" fmla="*/ 263525 h 444500"/>
                  <a:gd name="connsiteX5" fmla="*/ 384175 w 467316"/>
                  <a:gd name="connsiteY5" fmla="*/ 234950 h 444500"/>
                  <a:gd name="connsiteX6" fmla="*/ 403225 w 467316"/>
                  <a:gd name="connsiteY6" fmla="*/ 206375 h 444500"/>
                  <a:gd name="connsiteX7" fmla="*/ 434975 w 467316"/>
                  <a:gd name="connsiteY7" fmla="*/ 114300 h 444500"/>
                  <a:gd name="connsiteX8" fmla="*/ 447675 w 467316"/>
                  <a:gd name="connsiteY8" fmla="*/ 63500 h 444500"/>
                  <a:gd name="connsiteX9" fmla="*/ 454025 w 467316"/>
                  <a:gd name="connsiteY9" fmla="*/ 31750 h 444500"/>
                  <a:gd name="connsiteX10" fmla="*/ 460375 w 467316"/>
                  <a:gd name="connsiteY10" fmla="*/ 0 h 444500"/>
                  <a:gd name="connsiteX11" fmla="*/ 463550 w 467316"/>
                  <a:gd name="connsiteY11" fmla="*/ 139700 h 444500"/>
                  <a:gd name="connsiteX12" fmla="*/ 460375 w 467316"/>
                  <a:gd name="connsiteY12" fmla="*/ 307975 h 444500"/>
                  <a:gd name="connsiteX13" fmla="*/ 444500 w 467316"/>
                  <a:gd name="connsiteY13" fmla="*/ 327025 h 444500"/>
                  <a:gd name="connsiteX14" fmla="*/ 406400 w 467316"/>
                  <a:gd name="connsiteY14" fmla="*/ 358775 h 444500"/>
                  <a:gd name="connsiteX15" fmla="*/ 381000 w 467316"/>
                  <a:gd name="connsiteY15" fmla="*/ 377825 h 444500"/>
                  <a:gd name="connsiteX16" fmla="*/ 311150 w 467316"/>
                  <a:gd name="connsiteY16" fmla="*/ 428625 h 444500"/>
                  <a:gd name="connsiteX17" fmla="*/ 285750 w 467316"/>
                  <a:gd name="connsiteY17" fmla="*/ 441325 h 444500"/>
                  <a:gd name="connsiteX18" fmla="*/ 231775 w 467316"/>
                  <a:gd name="connsiteY18" fmla="*/ 444500 h 444500"/>
                  <a:gd name="connsiteX19" fmla="*/ 174625 w 467316"/>
                  <a:gd name="connsiteY19" fmla="*/ 434975 h 444500"/>
                  <a:gd name="connsiteX20" fmla="*/ 146050 w 467316"/>
                  <a:gd name="connsiteY20" fmla="*/ 422275 h 444500"/>
                  <a:gd name="connsiteX21" fmla="*/ 127000 w 467316"/>
                  <a:gd name="connsiteY21" fmla="*/ 415925 h 444500"/>
                  <a:gd name="connsiteX22" fmla="*/ 117475 w 467316"/>
                  <a:gd name="connsiteY22" fmla="*/ 412750 h 444500"/>
                  <a:gd name="connsiteX23" fmla="*/ 104775 w 467316"/>
                  <a:gd name="connsiteY23" fmla="*/ 409575 h 444500"/>
                  <a:gd name="connsiteX24" fmla="*/ 101600 w 467316"/>
                  <a:gd name="connsiteY24" fmla="*/ 406400 h 444500"/>
                  <a:gd name="connsiteX25" fmla="*/ 101600 w 467316"/>
                  <a:gd name="connsiteY25" fmla="*/ 406400 h 444500"/>
                  <a:gd name="connsiteX0" fmla="*/ 0 w 461822"/>
                  <a:gd name="connsiteY0" fmla="*/ 292100 h 444500"/>
                  <a:gd name="connsiteX1" fmla="*/ 0 w 461822"/>
                  <a:gd name="connsiteY1" fmla="*/ 292100 h 444500"/>
                  <a:gd name="connsiteX2" fmla="*/ 177800 w 461822"/>
                  <a:gd name="connsiteY2" fmla="*/ 288925 h 444500"/>
                  <a:gd name="connsiteX3" fmla="*/ 254000 w 461822"/>
                  <a:gd name="connsiteY3" fmla="*/ 276225 h 444500"/>
                  <a:gd name="connsiteX4" fmla="*/ 323850 w 461822"/>
                  <a:gd name="connsiteY4" fmla="*/ 263525 h 444500"/>
                  <a:gd name="connsiteX5" fmla="*/ 384175 w 461822"/>
                  <a:gd name="connsiteY5" fmla="*/ 234950 h 444500"/>
                  <a:gd name="connsiteX6" fmla="*/ 403225 w 461822"/>
                  <a:gd name="connsiteY6" fmla="*/ 206375 h 444500"/>
                  <a:gd name="connsiteX7" fmla="*/ 434975 w 461822"/>
                  <a:gd name="connsiteY7" fmla="*/ 114300 h 444500"/>
                  <a:gd name="connsiteX8" fmla="*/ 447675 w 461822"/>
                  <a:gd name="connsiteY8" fmla="*/ 63500 h 444500"/>
                  <a:gd name="connsiteX9" fmla="*/ 454025 w 461822"/>
                  <a:gd name="connsiteY9" fmla="*/ 31750 h 444500"/>
                  <a:gd name="connsiteX10" fmla="*/ 460375 w 461822"/>
                  <a:gd name="connsiteY10" fmla="*/ 0 h 444500"/>
                  <a:gd name="connsiteX11" fmla="*/ 460375 w 461822"/>
                  <a:gd name="connsiteY11" fmla="*/ 307975 h 444500"/>
                  <a:gd name="connsiteX12" fmla="*/ 444500 w 461822"/>
                  <a:gd name="connsiteY12" fmla="*/ 327025 h 444500"/>
                  <a:gd name="connsiteX13" fmla="*/ 406400 w 461822"/>
                  <a:gd name="connsiteY13" fmla="*/ 358775 h 444500"/>
                  <a:gd name="connsiteX14" fmla="*/ 381000 w 461822"/>
                  <a:gd name="connsiteY14" fmla="*/ 377825 h 444500"/>
                  <a:gd name="connsiteX15" fmla="*/ 311150 w 461822"/>
                  <a:gd name="connsiteY15" fmla="*/ 428625 h 444500"/>
                  <a:gd name="connsiteX16" fmla="*/ 285750 w 461822"/>
                  <a:gd name="connsiteY16" fmla="*/ 441325 h 444500"/>
                  <a:gd name="connsiteX17" fmla="*/ 231775 w 461822"/>
                  <a:gd name="connsiteY17" fmla="*/ 444500 h 444500"/>
                  <a:gd name="connsiteX18" fmla="*/ 174625 w 461822"/>
                  <a:gd name="connsiteY18" fmla="*/ 434975 h 444500"/>
                  <a:gd name="connsiteX19" fmla="*/ 146050 w 461822"/>
                  <a:gd name="connsiteY19" fmla="*/ 422275 h 444500"/>
                  <a:gd name="connsiteX20" fmla="*/ 127000 w 461822"/>
                  <a:gd name="connsiteY20" fmla="*/ 415925 h 444500"/>
                  <a:gd name="connsiteX21" fmla="*/ 117475 w 461822"/>
                  <a:gd name="connsiteY21" fmla="*/ 412750 h 444500"/>
                  <a:gd name="connsiteX22" fmla="*/ 104775 w 461822"/>
                  <a:gd name="connsiteY22" fmla="*/ 409575 h 444500"/>
                  <a:gd name="connsiteX23" fmla="*/ 101600 w 461822"/>
                  <a:gd name="connsiteY23" fmla="*/ 406400 h 444500"/>
                  <a:gd name="connsiteX24" fmla="*/ 101600 w 461822"/>
                  <a:gd name="connsiteY24" fmla="*/ 406400 h 444500"/>
                  <a:gd name="connsiteX0" fmla="*/ 0 w 464618"/>
                  <a:gd name="connsiteY0" fmla="*/ 292100 h 444500"/>
                  <a:gd name="connsiteX1" fmla="*/ 0 w 464618"/>
                  <a:gd name="connsiteY1" fmla="*/ 292100 h 444500"/>
                  <a:gd name="connsiteX2" fmla="*/ 177800 w 464618"/>
                  <a:gd name="connsiteY2" fmla="*/ 288925 h 444500"/>
                  <a:gd name="connsiteX3" fmla="*/ 254000 w 464618"/>
                  <a:gd name="connsiteY3" fmla="*/ 276225 h 444500"/>
                  <a:gd name="connsiteX4" fmla="*/ 323850 w 464618"/>
                  <a:gd name="connsiteY4" fmla="*/ 263525 h 444500"/>
                  <a:gd name="connsiteX5" fmla="*/ 384175 w 464618"/>
                  <a:gd name="connsiteY5" fmla="*/ 234950 h 444500"/>
                  <a:gd name="connsiteX6" fmla="*/ 403225 w 464618"/>
                  <a:gd name="connsiteY6" fmla="*/ 206375 h 444500"/>
                  <a:gd name="connsiteX7" fmla="*/ 434975 w 464618"/>
                  <a:gd name="connsiteY7" fmla="*/ 114300 h 444500"/>
                  <a:gd name="connsiteX8" fmla="*/ 447675 w 464618"/>
                  <a:gd name="connsiteY8" fmla="*/ 63500 h 444500"/>
                  <a:gd name="connsiteX9" fmla="*/ 454025 w 464618"/>
                  <a:gd name="connsiteY9" fmla="*/ 31750 h 444500"/>
                  <a:gd name="connsiteX10" fmla="*/ 460375 w 464618"/>
                  <a:gd name="connsiteY10" fmla="*/ 0 h 444500"/>
                  <a:gd name="connsiteX11" fmla="*/ 460375 w 464618"/>
                  <a:gd name="connsiteY11" fmla="*/ 307975 h 444500"/>
                  <a:gd name="connsiteX12" fmla="*/ 406400 w 464618"/>
                  <a:gd name="connsiteY12" fmla="*/ 358775 h 444500"/>
                  <a:gd name="connsiteX13" fmla="*/ 381000 w 464618"/>
                  <a:gd name="connsiteY13" fmla="*/ 377825 h 444500"/>
                  <a:gd name="connsiteX14" fmla="*/ 311150 w 464618"/>
                  <a:gd name="connsiteY14" fmla="*/ 428625 h 444500"/>
                  <a:gd name="connsiteX15" fmla="*/ 285750 w 464618"/>
                  <a:gd name="connsiteY15" fmla="*/ 441325 h 444500"/>
                  <a:gd name="connsiteX16" fmla="*/ 231775 w 464618"/>
                  <a:gd name="connsiteY16" fmla="*/ 444500 h 444500"/>
                  <a:gd name="connsiteX17" fmla="*/ 174625 w 464618"/>
                  <a:gd name="connsiteY17" fmla="*/ 434975 h 444500"/>
                  <a:gd name="connsiteX18" fmla="*/ 146050 w 464618"/>
                  <a:gd name="connsiteY18" fmla="*/ 422275 h 444500"/>
                  <a:gd name="connsiteX19" fmla="*/ 127000 w 464618"/>
                  <a:gd name="connsiteY19" fmla="*/ 415925 h 444500"/>
                  <a:gd name="connsiteX20" fmla="*/ 117475 w 464618"/>
                  <a:gd name="connsiteY20" fmla="*/ 412750 h 444500"/>
                  <a:gd name="connsiteX21" fmla="*/ 104775 w 464618"/>
                  <a:gd name="connsiteY21" fmla="*/ 409575 h 444500"/>
                  <a:gd name="connsiteX22" fmla="*/ 101600 w 464618"/>
                  <a:gd name="connsiteY22" fmla="*/ 406400 h 444500"/>
                  <a:gd name="connsiteX23" fmla="*/ 101600 w 464618"/>
                  <a:gd name="connsiteY23" fmla="*/ 406400 h 444500"/>
                  <a:gd name="connsiteX0" fmla="*/ 0 w 466496"/>
                  <a:gd name="connsiteY0" fmla="*/ 292100 h 444500"/>
                  <a:gd name="connsiteX1" fmla="*/ 0 w 466496"/>
                  <a:gd name="connsiteY1" fmla="*/ 292100 h 444500"/>
                  <a:gd name="connsiteX2" fmla="*/ 177800 w 466496"/>
                  <a:gd name="connsiteY2" fmla="*/ 288925 h 444500"/>
                  <a:gd name="connsiteX3" fmla="*/ 254000 w 466496"/>
                  <a:gd name="connsiteY3" fmla="*/ 276225 h 444500"/>
                  <a:gd name="connsiteX4" fmla="*/ 323850 w 466496"/>
                  <a:gd name="connsiteY4" fmla="*/ 263525 h 444500"/>
                  <a:gd name="connsiteX5" fmla="*/ 384175 w 466496"/>
                  <a:gd name="connsiteY5" fmla="*/ 234950 h 444500"/>
                  <a:gd name="connsiteX6" fmla="*/ 403225 w 466496"/>
                  <a:gd name="connsiteY6" fmla="*/ 206375 h 444500"/>
                  <a:gd name="connsiteX7" fmla="*/ 434975 w 466496"/>
                  <a:gd name="connsiteY7" fmla="*/ 114300 h 444500"/>
                  <a:gd name="connsiteX8" fmla="*/ 447675 w 466496"/>
                  <a:gd name="connsiteY8" fmla="*/ 63500 h 444500"/>
                  <a:gd name="connsiteX9" fmla="*/ 454025 w 466496"/>
                  <a:gd name="connsiteY9" fmla="*/ 31750 h 444500"/>
                  <a:gd name="connsiteX10" fmla="*/ 460375 w 466496"/>
                  <a:gd name="connsiteY10" fmla="*/ 0 h 444500"/>
                  <a:gd name="connsiteX11" fmla="*/ 460375 w 466496"/>
                  <a:gd name="connsiteY11" fmla="*/ 307975 h 444500"/>
                  <a:gd name="connsiteX12" fmla="*/ 381000 w 466496"/>
                  <a:gd name="connsiteY12" fmla="*/ 377825 h 444500"/>
                  <a:gd name="connsiteX13" fmla="*/ 311150 w 466496"/>
                  <a:gd name="connsiteY13" fmla="*/ 428625 h 444500"/>
                  <a:gd name="connsiteX14" fmla="*/ 285750 w 466496"/>
                  <a:gd name="connsiteY14" fmla="*/ 441325 h 444500"/>
                  <a:gd name="connsiteX15" fmla="*/ 231775 w 466496"/>
                  <a:gd name="connsiteY15" fmla="*/ 444500 h 444500"/>
                  <a:gd name="connsiteX16" fmla="*/ 174625 w 466496"/>
                  <a:gd name="connsiteY16" fmla="*/ 434975 h 444500"/>
                  <a:gd name="connsiteX17" fmla="*/ 146050 w 466496"/>
                  <a:gd name="connsiteY17" fmla="*/ 422275 h 444500"/>
                  <a:gd name="connsiteX18" fmla="*/ 127000 w 466496"/>
                  <a:gd name="connsiteY18" fmla="*/ 415925 h 444500"/>
                  <a:gd name="connsiteX19" fmla="*/ 117475 w 466496"/>
                  <a:gd name="connsiteY19" fmla="*/ 412750 h 444500"/>
                  <a:gd name="connsiteX20" fmla="*/ 104775 w 466496"/>
                  <a:gd name="connsiteY20" fmla="*/ 409575 h 444500"/>
                  <a:gd name="connsiteX21" fmla="*/ 101600 w 466496"/>
                  <a:gd name="connsiteY21" fmla="*/ 406400 h 444500"/>
                  <a:gd name="connsiteX22" fmla="*/ 101600 w 466496"/>
                  <a:gd name="connsiteY22" fmla="*/ 406400 h 444500"/>
                  <a:gd name="connsiteX0" fmla="*/ 0 w 471667"/>
                  <a:gd name="connsiteY0" fmla="*/ 292100 h 444500"/>
                  <a:gd name="connsiteX1" fmla="*/ 0 w 471667"/>
                  <a:gd name="connsiteY1" fmla="*/ 292100 h 444500"/>
                  <a:gd name="connsiteX2" fmla="*/ 177800 w 471667"/>
                  <a:gd name="connsiteY2" fmla="*/ 288925 h 444500"/>
                  <a:gd name="connsiteX3" fmla="*/ 254000 w 471667"/>
                  <a:gd name="connsiteY3" fmla="*/ 276225 h 444500"/>
                  <a:gd name="connsiteX4" fmla="*/ 323850 w 471667"/>
                  <a:gd name="connsiteY4" fmla="*/ 263525 h 444500"/>
                  <a:gd name="connsiteX5" fmla="*/ 384175 w 471667"/>
                  <a:gd name="connsiteY5" fmla="*/ 234950 h 444500"/>
                  <a:gd name="connsiteX6" fmla="*/ 403225 w 471667"/>
                  <a:gd name="connsiteY6" fmla="*/ 206375 h 444500"/>
                  <a:gd name="connsiteX7" fmla="*/ 434975 w 471667"/>
                  <a:gd name="connsiteY7" fmla="*/ 114300 h 444500"/>
                  <a:gd name="connsiteX8" fmla="*/ 447675 w 471667"/>
                  <a:gd name="connsiteY8" fmla="*/ 63500 h 444500"/>
                  <a:gd name="connsiteX9" fmla="*/ 454025 w 471667"/>
                  <a:gd name="connsiteY9" fmla="*/ 31750 h 444500"/>
                  <a:gd name="connsiteX10" fmla="*/ 460375 w 471667"/>
                  <a:gd name="connsiteY10" fmla="*/ 0 h 444500"/>
                  <a:gd name="connsiteX11" fmla="*/ 460375 w 471667"/>
                  <a:gd name="connsiteY11" fmla="*/ 307975 h 444500"/>
                  <a:gd name="connsiteX12" fmla="*/ 311150 w 471667"/>
                  <a:gd name="connsiteY12" fmla="*/ 428625 h 444500"/>
                  <a:gd name="connsiteX13" fmla="*/ 285750 w 471667"/>
                  <a:gd name="connsiteY13" fmla="*/ 441325 h 444500"/>
                  <a:gd name="connsiteX14" fmla="*/ 231775 w 471667"/>
                  <a:gd name="connsiteY14" fmla="*/ 444500 h 444500"/>
                  <a:gd name="connsiteX15" fmla="*/ 174625 w 471667"/>
                  <a:gd name="connsiteY15" fmla="*/ 434975 h 444500"/>
                  <a:gd name="connsiteX16" fmla="*/ 146050 w 471667"/>
                  <a:gd name="connsiteY16" fmla="*/ 422275 h 444500"/>
                  <a:gd name="connsiteX17" fmla="*/ 127000 w 471667"/>
                  <a:gd name="connsiteY17" fmla="*/ 415925 h 444500"/>
                  <a:gd name="connsiteX18" fmla="*/ 117475 w 471667"/>
                  <a:gd name="connsiteY18" fmla="*/ 412750 h 444500"/>
                  <a:gd name="connsiteX19" fmla="*/ 104775 w 471667"/>
                  <a:gd name="connsiteY19" fmla="*/ 409575 h 444500"/>
                  <a:gd name="connsiteX20" fmla="*/ 101600 w 471667"/>
                  <a:gd name="connsiteY20" fmla="*/ 406400 h 444500"/>
                  <a:gd name="connsiteX21" fmla="*/ 101600 w 471667"/>
                  <a:gd name="connsiteY21" fmla="*/ 406400 h 444500"/>
                  <a:gd name="connsiteX0" fmla="*/ 0 w 473548"/>
                  <a:gd name="connsiteY0" fmla="*/ 292100 h 452065"/>
                  <a:gd name="connsiteX1" fmla="*/ 0 w 473548"/>
                  <a:gd name="connsiteY1" fmla="*/ 292100 h 452065"/>
                  <a:gd name="connsiteX2" fmla="*/ 177800 w 473548"/>
                  <a:gd name="connsiteY2" fmla="*/ 288925 h 452065"/>
                  <a:gd name="connsiteX3" fmla="*/ 254000 w 473548"/>
                  <a:gd name="connsiteY3" fmla="*/ 276225 h 452065"/>
                  <a:gd name="connsiteX4" fmla="*/ 323850 w 473548"/>
                  <a:gd name="connsiteY4" fmla="*/ 263525 h 452065"/>
                  <a:gd name="connsiteX5" fmla="*/ 384175 w 473548"/>
                  <a:gd name="connsiteY5" fmla="*/ 234950 h 452065"/>
                  <a:gd name="connsiteX6" fmla="*/ 403225 w 473548"/>
                  <a:gd name="connsiteY6" fmla="*/ 206375 h 452065"/>
                  <a:gd name="connsiteX7" fmla="*/ 434975 w 473548"/>
                  <a:gd name="connsiteY7" fmla="*/ 114300 h 452065"/>
                  <a:gd name="connsiteX8" fmla="*/ 447675 w 473548"/>
                  <a:gd name="connsiteY8" fmla="*/ 63500 h 452065"/>
                  <a:gd name="connsiteX9" fmla="*/ 454025 w 473548"/>
                  <a:gd name="connsiteY9" fmla="*/ 31750 h 452065"/>
                  <a:gd name="connsiteX10" fmla="*/ 460375 w 473548"/>
                  <a:gd name="connsiteY10" fmla="*/ 0 h 452065"/>
                  <a:gd name="connsiteX11" fmla="*/ 460375 w 473548"/>
                  <a:gd name="connsiteY11" fmla="*/ 307975 h 452065"/>
                  <a:gd name="connsiteX12" fmla="*/ 285750 w 473548"/>
                  <a:gd name="connsiteY12" fmla="*/ 441325 h 452065"/>
                  <a:gd name="connsiteX13" fmla="*/ 231775 w 473548"/>
                  <a:gd name="connsiteY13" fmla="*/ 444500 h 452065"/>
                  <a:gd name="connsiteX14" fmla="*/ 174625 w 473548"/>
                  <a:gd name="connsiteY14" fmla="*/ 434975 h 452065"/>
                  <a:gd name="connsiteX15" fmla="*/ 146050 w 473548"/>
                  <a:gd name="connsiteY15" fmla="*/ 422275 h 452065"/>
                  <a:gd name="connsiteX16" fmla="*/ 127000 w 473548"/>
                  <a:gd name="connsiteY16" fmla="*/ 415925 h 452065"/>
                  <a:gd name="connsiteX17" fmla="*/ 117475 w 473548"/>
                  <a:gd name="connsiteY17" fmla="*/ 412750 h 452065"/>
                  <a:gd name="connsiteX18" fmla="*/ 104775 w 473548"/>
                  <a:gd name="connsiteY18" fmla="*/ 409575 h 452065"/>
                  <a:gd name="connsiteX19" fmla="*/ 101600 w 473548"/>
                  <a:gd name="connsiteY19" fmla="*/ 406400 h 452065"/>
                  <a:gd name="connsiteX20" fmla="*/ 101600 w 473548"/>
                  <a:gd name="connsiteY20" fmla="*/ 406400 h 452065"/>
                  <a:gd name="connsiteX0" fmla="*/ 0 w 477545"/>
                  <a:gd name="connsiteY0" fmla="*/ 292100 h 444500"/>
                  <a:gd name="connsiteX1" fmla="*/ 0 w 477545"/>
                  <a:gd name="connsiteY1" fmla="*/ 292100 h 444500"/>
                  <a:gd name="connsiteX2" fmla="*/ 177800 w 477545"/>
                  <a:gd name="connsiteY2" fmla="*/ 288925 h 444500"/>
                  <a:gd name="connsiteX3" fmla="*/ 254000 w 477545"/>
                  <a:gd name="connsiteY3" fmla="*/ 276225 h 444500"/>
                  <a:gd name="connsiteX4" fmla="*/ 323850 w 477545"/>
                  <a:gd name="connsiteY4" fmla="*/ 263525 h 444500"/>
                  <a:gd name="connsiteX5" fmla="*/ 384175 w 477545"/>
                  <a:gd name="connsiteY5" fmla="*/ 234950 h 444500"/>
                  <a:gd name="connsiteX6" fmla="*/ 403225 w 477545"/>
                  <a:gd name="connsiteY6" fmla="*/ 206375 h 444500"/>
                  <a:gd name="connsiteX7" fmla="*/ 434975 w 477545"/>
                  <a:gd name="connsiteY7" fmla="*/ 114300 h 444500"/>
                  <a:gd name="connsiteX8" fmla="*/ 447675 w 477545"/>
                  <a:gd name="connsiteY8" fmla="*/ 63500 h 444500"/>
                  <a:gd name="connsiteX9" fmla="*/ 454025 w 477545"/>
                  <a:gd name="connsiteY9" fmla="*/ 31750 h 444500"/>
                  <a:gd name="connsiteX10" fmla="*/ 460375 w 477545"/>
                  <a:gd name="connsiteY10" fmla="*/ 0 h 444500"/>
                  <a:gd name="connsiteX11" fmla="*/ 460375 w 477545"/>
                  <a:gd name="connsiteY11" fmla="*/ 307975 h 444500"/>
                  <a:gd name="connsiteX12" fmla="*/ 231775 w 477545"/>
                  <a:gd name="connsiteY12" fmla="*/ 444500 h 444500"/>
                  <a:gd name="connsiteX13" fmla="*/ 174625 w 477545"/>
                  <a:gd name="connsiteY13" fmla="*/ 434975 h 444500"/>
                  <a:gd name="connsiteX14" fmla="*/ 146050 w 477545"/>
                  <a:gd name="connsiteY14" fmla="*/ 422275 h 444500"/>
                  <a:gd name="connsiteX15" fmla="*/ 127000 w 477545"/>
                  <a:gd name="connsiteY15" fmla="*/ 415925 h 444500"/>
                  <a:gd name="connsiteX16" fmla="*/ 117475 w 477545"/>
                  <a:gd name="connsiteY16" fmla="*/ 412750 h 444500"/>
                  <a:gd name="connsiteX17" fmla="*/ 104775 w 477545"/>
                  <a:gd name="connsiteY17" fmla="*/ 409575 h 444500"/>
                  <a:gd name="connsiteX18" fmla="*/ 101600 w 477545"/>
                  <a:gd name="connsiteY18" fmla="*/ 406400 h 444500"/>
                  <a:gd name="connsiteX19" fmla="*/ 101600 w 477545"/>
                  <a:gd name="connsiteY19" fmla="*/ 406400 h 44450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17" fmla="*/ 101600 w 481778"/>
                  <a:gd name="connsiteY17" fmla="*/ 406400 h 441630"/>
                  <a:gd name="connsiteX18" fmla="*/ 101600 w 481778"/>
                  <a:gd name="connsiteY18" fmla="*/ 40640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17" fmla="*/ 101600 w 481778"/>
                  <a:gd name="connsiteY17" fmla="*/ 40640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0" fmla="*/ 0 w 481778"/>
                  <a:gd name="connsiteY0" fmla="*/ 292100 h 434975"/>
                  <a:gd name="connsiteX1" fmla="*/ 0 w 481778"/>
                  <a:gd name="connsiteY1" fmla="*/ 292100 h 434975"/>
                  <a:gd name="connsiteX2" fmla="*/ 177800 w 481778"/>
                  <a:gd name="connsiteY2" fmla="*/ 288925 h 434975"/>
                  <a:gd name="connsiteX3" fmla="*/ 254000 w 481778"/>
                  <a:gd name="connsiteY3" fmla="*/ 276225 h 434975"/>
                  <a:gd name="connsiteX4" fmla="*/ 323850 w 481778"/>
                  <a:gd name="connsiteY4" fmla="*/ 263525 h 434975"/>
                  <a:gd name="connsiteX5" fmla="*/ 384175 w 481778"/>
                  <a:gd name="connsiteY5" fmla="*/ 234950 h 434975"/>
                  <a:gd name="connsiteX6" fmla="*/ 403225 w 481778"/>
                  <a:gd name="connsiteY6" fmla="*/ 206375 h 434975"/>
                  <a:gd name="connsiteX7" fmla="*/ 434975 w 481778"/>
                  <a:gd name="connsiteY7" fmla="*/ 114300 h 434975"/>
                  <a:gd name="connsiteX8" fmla="*/ 447675 w 481778"/>
                  <a:gd name="connsiteY8" fmla="*/ 63500 h 434975"/>
                  <a:gd name="connsiteX9" fmla="*/ 454025 w 481778"/>
                  <a:gd name="connsiteY9" fmla="*/ 31750 h 434975"/>
                  <a:gd name="connsiteX10" fmla="*/ 460375 w 481778"/>
                  <a:gd name="connsiteY10" fmla="*/ 0 h 434975"/>
                  <a:gd name="connsiteX11" fmla="*/ 460375 w 481778"/>
                  <a:gd name="connsiteY11" fmla="*/ 307975 h 434975"/>
                  <a:gd name="connsiteX12" fmla="*/ 174625 w 481778"/>
                  <a:gd name="connsiteY12" fmla="*/ 434975 h 434975"/>
                  <a:gd name="connsiteX0" fmla="*/ 0 w 481778"/>
                  <a:gd name="connsiteY0" fmla="*/ 303003 h 445878"/>
                  <a:gd name="connsiteX1" fmla="*/ 0 w 481778"/>
                  <a:gd name="connsiteY1" fmla="*/ 303003 h 445878"/>
                  <a:gd name="connsiteX2" fmla="*/ 177800 w 481778"/>
                  <a:gd name="connsiteY2" fmla="*/ 299828 h 445878"/>
                  <a:gd name="connsiteX3" fmla="*/ 254000 w 481778"/>
                  <a:gd name="connsiteY3" fmla="*/ 287128 h 445878"/>
                  <a:gd name="connsiteX4" fmla="*/ 323850 w 481778"/>
                  <a:gd name="connsiteY4" fmla="*/ 274428 h 445878"/>
                  <a:gd name="connsiteX5" fmla="*/ 384175 w 481778"/>
                  <a:gd name="connsiteY5" fmla="*/ 245853 h 445878"/>
                  <a:gd name="connsiteX6" fmla="*/ 403225 w 481778"/>
                  <a:gd name="connsiteY6" fmla="*/ 217278 h 445878"/>
                  <a:gd name="connsiteX7" fmla="*/ 434975 w 481778"/>
                  <a:gd name="connsiteY7" fmla="*/ 125203 h 445878"/>
                  <a:gd name="connsiteX8" fmla="*/ 447675 w 481778"/>
                  <a:gd name="connsiteY8" fmla="*/ 74403 h 445878"/>
                  <a:gd name="connsiteX9" fmla="*/ 460375 w 481778"/>
                  <a:gd name="connsiteY9" fmla="*/ 10903 h 445878"/>
                  <a:gd name="connsiteX10" fmla="*/ 460375 w 481778"/>
                  <a:gd name="connsiteY10" fmla="*/ 318878 h 445878"/>
                  <a:gd name="connsiteX11" fmla="*/ 174625 w 481778"/>
                  <a:gd name="connsiteY11" fmla="*/ 445878 h 445878"/>
                  <a:gd name="connsiteX0" fmla="*/ 0 w 481778"/>
                  <a:gd name="connsiteY0" fmla="*/ 297868 h 440743"/>
                  <a:gd name="connsiteX1" fmla="*/ 0 w 481778"/>
                  <a:gd name="connsiteY1" fmla="*/ 297868 h 440743"/>
                  <a:gd name="connsiteX2" fmla="*/ 177800 w 481778"/>
                  <a:gd name="connsiteY2" fmla="*/ 294693 h 440743"/>
                  <a:gd name="connsiteX3" fmla="*/ 254000 w 481778"/>
                  <a:gd name="connsiteY3" fmla="*/ 281993 h 440743"/>
                  <a:gd name="connsiteX4" fmla="*/ 323850 w 481778"/>
                  <a:gd name="connsiteY4" fmla="*/ 269293 h 440743"/>
                  <a:gd name="connsiteX5" fmla="*/ 384175 w 481778"/>
                  <a:gd name="connsiteY5" fmla="*/ 240718 h 440743"/>
                  <a:gd name="connsiteX6" fmla="*/ 403225 w 481778"/>
                  <a:gd name="connsiteY6" fmla="*/ 212143 h 440743"/>
                  <a:gd name="connsiteX7" fmla="*/ 434975 w 481778"/>
                  <a:gd name="connsiteY7" fmla="*/ 120068 h 440743"/>
                  <a:gd name="connsiteX8" fmla="*/ 460375 w 481778"/>
                  <a:gd name="connsiteY8" fmla="*/ 5768 h 440743"/>
                  <a:gd name="connsiteX9" fmla="*/ 460375 w 481778"/>
                  <a:gd name="connsiteY9" fmla="*/ 313743 h 440743"/>
                  <a:gd name="connsiteX10" fmla="*/ 174625 w 481778"/>
                  <a:gd name="connsiteY10" fmla="*/ 440743 h 440743"/>
                  <a:gd name="connsiteX0" fmla="*/ 0 w 481778"/>
                  <a:gd name="connsiteY0" fmla="*/ 293197 h 436072"/>
                  <a:gd name="connsiteX1" fmla="*/ 0 w 481778"/>
                  <a:gd name="connsiteY1" fmla="*/ 293197 h 436072"/>
                  <a:gd name="connsiteX2" fmla="*/ 177800 w 481778"/>
                  <a:gd name="connsiteY2" fmla="*/ 290022 h 436072"/>
                  <a:gd name="connsiteX3" fmla="*/ 254000 w 481778"/>
                  <a:gd name="connsiteY3" fmla="*/ 277322 h 436072"/>
                  <a:gd name="connsiteX4" fmla="*/ 323850 w 481778"/>
                  <a:gd name="connsiteY4" fmla="*/ 264622 h 436072"/>
                  <a:gd name="connsiteX5" fmla="*/ 384175 w 481778"/>
                  <a:gd name="connsiteY5" fmla="*/ 236047 h 436072"/>
                  <a:gd name="connsiteX6" fmla="*/ 403225 w 481778"/>
                  <a:gd name="connsiteY6" fmla="*/ 207472 h 436072"/>
                  <a:gd name="connsiteX7" fmla="*/ 460375 w 481778"/>
                  <a:gd name="connsiteY7" fmla="*/ 1097 h 436072"/>
                  <a:gd name="connsiteX8" fmla="*/ 460375 w 481778"/>
                  <a:gd name="connsiteY8" fmla="*/ 309072 h 436072"/>
                  <a:gd name="connsiteX9" fmla="*/ 174625 w 481778"/>
                  <a:gd name="connsiteY9" fmla="*/ 436072 h 436072"/>
                  <a:gd name="connsiteX0" fmla="*/ 0 w 481778"/>
                  <a:gd name="connsiteY0" fmla="*/ 293223 h 436098"/>
                  <a:gd name="connsiteX1" fmla="*/ 0 w 481778"/>
                  <a:gd name="connsiteY1" fmla="*/ 293223 h 436098"/>
                  <a:gd name="connsiteX2" fmla="*/ 177800 w 481778"/>
                  <a:gd name="connsiteY2" fmla="*/ 290048 h 436098"/>
                  <a:gd name="connsiteX3" fmla="*/ 254000 w 481778"/>
                  <a:gd name="connsiteY3" fmla="*/ 277348 h 436098"/>
                  <a:gd name="connsiteX4" fmla="*/ 323850 w 481778"/>
                  <a:gd name="connsiteY4" fmla="*/ 264648 h 436098"/>
                  <a:gd name="connsiteX5" fmla="*/ 403225 w 481778"/>
                  <a:gd name="connsiteY5" fmla="*/ 207498 h 436098"/>
                  <a:gd name="connsiteX6" fmla="*/ 460375 w 481778"/>
                  <a:gd name="connsiteY6" fmla="*/ 1123 h 436098"/>
                  <a:gd name="connsiteX7" fmla="*/ 460375 w 481778"/>
                  <a:gd name="connsiteY7" fmla="*/ 309098 h 436098"/>
                  <a:gd name="connsiteX8" fmla="*/ 174625 w 481778"/>
                  <a:gd name="connsiteY8" fmla="*/ 436098 h 436098"/>
                  <a:gd name="connsiteX0" fmla="*/ 0 w 481778"/>
                  <a:gd name="connsiteY0" fmla="*/ 293235 h 436110"/>
                  <a:gd name="connsiteX1" fmla="*/ 0 w 481778"/>
                  <a:gd name="connsiteY1" fmla="*/ 293235 h 436110"/>
                  <a:gd name="connsiteX2" fmla="*/ 177800 w 481778"/>
                  <a:gd name="connsiteY2" fmla="*/ 290060 h 436110"/>
                  <a:gd name="connsiteX3" fmla="*/ 254000 w 481778"/>
                  <a:gd name="connsiteY3" fmla="*/ 277360 h 436110"/>
                  <a:gd name="connsiteX4" fmla="*/ 403225 w 481778"/>
                  <a:gd name="connsiteY4" fmla="*/ 207510 h 436110"/>
                  <a:gd name="connsiteX5" fmla="*/ 460375 w 481778"/>
                  <a:gd name="connsiteY5" fmla="*/ 1135 h 436110"/>
                  <a:gd name="connsiteX6" fmla="*/ 460375 w 481778"/>
                  <a:gd name="connsiteY6" fmla="*/ 309110 h 436110"/>
                  <a:gd name="connsiteX7" fmla="*/ 174625 w 481778"/>
                  <a:gd name="connsiteY7" fmla="*/ 436110 h 436110"/>
                  <a:gd name="connsiteX0" fmla="*/ 0 w 481778"/>
                  <a:gd name="connsiteY0" fmla="*/ 293248 h 436123"/>
                  <a:gd name="connsiteX1" fmla="*/ 0 w 481778"/>
                  <a:gd name="connsiteY1" fmla="*/ 293248 h 436123"/>
                  <a:gd name="connsiteX2" fmla="*/ 177800 w 481778"/>
                  <a:gd name="connsiteY2" fmla="*/ 290073 h 436123"/>
                  <a:gd name="connsiteX3" fmla="*/ 403225 w 481778"/>
                  <a:gd name="connsiteY3" fmla="*/ 207523 h 436123"/>
                  <a:gd name="connsiteX4" fmla="*/ 460375 w 481778"/>
                  <a:gd name="connsiteY4" fmla="*/ 1148 h 436123"/>
                  <a:gd name="connsiteX5" fmla="*/ 460375 w 481778"/>
                  <a:gd name="connsiteY5" fmla="*/ 309123 h 436123"/>
                  <a:gd name="connsiteX6" fmla="*/ 174625 w 481778"/>
                  <a:gd name="connsiteY6" fmla="*/ 436123 h 436123"/>
                  <a:gd name="connsiteX0" fmla="*/ 0 w 481778"/>
                  <a:gd name="connsiteY0" fmla="*/ 293251 h 436126"/>
                  <a:gd name="connsiteX1" fmla="*/ 0 w 481778"/>
                  <a:gd name="connsiteY1" fmla="*/ 293251 h 436126"/>
                  <a:gd name="connsiteX2" fmla="*/ 403225 w 481778"/>
                  <a:gd name="connsiteY2" fmla="*/ 207526 h 436126"/>
                  <a:gd name="connsiteX3" fmla="*/ 460375 w 481778"/>
                  <a:gd name="connsiteY3" fmla="*/ 1151 h 436126"/>
                  <a:gd name="connsiteX4" fmla="*/ 460375 w 481778"/>
                  <a:gd name="connsiteY4" fmla="*/ 309126 h 436126"/>
                  <a:gd name="connsiteX5" fmla="*/ 174625 w 481778"/>
                  <a:gd name="connsiteY5" fmla="*/ 436126 h 436126"/>
                  <a:gd name="connsiteX0" fmla="*/ 0 w 538755"/>
                  <a:gd name="connsiteY0" fmla="*/ 298862 h 441737"/>
                  <a:gd name="connsiteX1" fmla="*/ 0 w 538755"/>
                  <a:gd name="connsiteY1" fmla="*/ 298862 h 441737"/>
                  <a:gd name="connsiteX2" fmla="*/ 403225 w 538755"/>
                  <a:gd name="connsiteY2" fmla="*/ 213137 h 441737"/>
                  <a:gd name="connsiteX3" fmla="*/ 538713 w 538755"/>
                  <a:gd name="connsiteY3" fmla="*/ 1124 h 441737"/>
                  <a:gd name="connsiteX4" fmla="*/ 460375 w 538755"/>
                  <a:gd name="connsiteY4" fmla="*/ 314737 h 441737"/>
                  <a:gd name="connsiteX5" fmla="*/ 174625 w 538755"/>
                  <a:gd name="connsiteY5" fmla="*/ 441737 h 441737"/>
                  <a:gd name="connsiteX0" fmla="*/ 0 w 538755"/>
                  <a:gd name="connsiteY0" fmla="*/ 298862 h 441737"/>
                  <a:gd name="connsiteX1" fmla="*/ 0 w 538755"/>
                  <a:gd name="connsiteY1" fmla="*/ 298862 h 441737"/>
                  <a:gd name="connsiteX2" fmla="*/ 403225 w 538755"/>
                  <a:gd name="connsiteY2" fmla="*/ 213137 h 441737"/>
                  <a:gd name="connsiteX3" fmla="*/ 538713 w 538755"/>
                  <a:gd name="connsiteY3" fmla="*/ 1124 h 441737"/>
                  <a:gd name="connsiteX4" fmla="*/ 460375 w 538755"/>
                  <a:gd name="connsiteY4" fmla="*/ 314737 h 441737"/>
                  <a:gd name="connsiteX5" fmla="*/ 174625 w 538755"/>
                  <a:gd name="connsiteY5" fmla="*/ 441737 h 441737"/>
                  <a:gd name="connsiteX6" fmla="*/ 0 w 538755"/>
                  <a:gd name="connsiteY6" fmla="*/ 298862 h 441737"/>
                  <a:gd name="connsiteX0" fmla="*/ 0 w 538755"/>
                  <a:gd name="connsiteY0" fmla="*/ 298862 h 444049"/>
                  <a:gd name="connsiteX1" fmla="*/ 0 w 538755"/>
                  <a:gd name="connsiteY1" fmla="*/ 298862 h 444049"/>
                  <a:gd name="connsiteX2" fmla="*/ 403225 w 538755"/>
                  <a:gd name="connsiteY2" fmla="*/ 213137 h 444049"/>
                  <a:gd name="connsiteX3" fmla="*/ 538713 w 538755"/>
                  <a:gd name="connsiteY3" fmla="*/ 1124 h 444049"/>
                  <a:gd name="connsiteX4" fmla="*/ 460375 w 538755"/>
                  <a:gd name="connsiteY4" fmla="*/ 314737 h 444049"/>
                  <a:gd name="connsiteX5" fmla="*/ 174625 w 538755"/>
                  <a:gd name="connsiteY5" fmla="*/ 441737 h 444049"/>
                  <a:gd name="connsiteX6" fmla="*/ 0 w 538755"/>
                  <a:gd name="connsiteY6" fmla="*/ 298862 h 444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8755" h="444049">
                    <a:moveTo>
                      <a:pt x="0" y="298862"/>
                    </a:moveTo>
                    <a:lnTo>
                      <a:pt x="0" y="298862"/>
                    </a:lnTo>
                    <a:cubicBezTo>
                      <a:pt x="67204" y="284575"/>
                      <a:pt x="313440" y="262760"/>
                      <a:pt x="403225" y="213137"/>
                    </a:cubicBezTo>
                    <a:cubicBezTo>
                      <a:pt x="493010" y="163514"/>
                      <a:pt x="529188" y="-15809"/>
                      <a:pt x="538713" y="1124"/>
                    </a:cubicBezTo>
                    <a:cubicBezTo>
                      <a:pt x="539771" y="47161"/>
                      <a:pt x="521056" y="241302"/>
                      <a:pt x="460375" y="314737"/>
                    </a:cubicBezTo>
                    <a:cubicBezTo>
                      <a:pt x="399694" y="388172"/>
                      <a:pt x="229515" y="432014"/>
                      <a:pt x="174625" y="441737"/>
                    </a:cubicBezTo>
                    <a:cubicBezTo>
                      <a:pt x="61580" y="461762"/>
                      <a:pt x="58208" y="346487"/>
                      <a:pt x="0" y="29886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9" name="Group 378"/>
            <p:cNvGrpSpPr/>
            <p:nvPr/>
          </p:nvGrpSpPr>
          <p:grpSpPr>
            <a:xfrm>
              <a:off x="7567929" y="5841293"/>
              <a:ext cx="572194" cy="1001300"/>
              <a:chOff x="3706172" y="4175767"/>
              <a:chExt cx="624844" cy="941441"/>
            </a:xfrm>
            <a:solidFill>
              <a:schemeClr val="accent2"/>
            </a:solidFill>
          </p:grpSpPr>
          <p:sp>
            <p:nvSpPr>
              <p:cNvPr id="380" name="Heart 379"/>
              <p:cNvSpPr/>
              <p:nvPr/>
            </p:nvSpPr>
            <p:spPr>
              <a:xfrm rot="10800000">
                <a:off x="3761942" y="4334756"/>
                <a:ext cx="518392" cy="746842"/>
              </a:xfrm>
              <a:prstGeom prst="hear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Rectangle 380"/>
              <p:cNvSpPr/>
              <p:nvPr/>
            </p:nvSpPr>
            <p:spPr>
              <a:xfrm>
                <a:off x="3889676" y="4729529"/>
                <a:ext cx="262923" cy="34477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Heart 381"/>
              <p:cNvSpPr/>
              <p:nvPr/>
            </p:nvSpPr>
            <p:spPr>
              <a:xfrm>
                <a:off x="3820310" y="4201584"/>
                <a:ext cx="408262" cy="315136"/>
              </a:xfrm>
              <a:prstGeom prst="hear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3948044" y="4204759"/>
                <a:ext cx="207067" cy="12587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84" name="Group 383"/>
              <p:cNvGrpSpPr/>
              <p:nvPr/>
            </p:nvGrpSpPr>
            <p:grpSpPr>
              <a:xfrm rot="19881946">
                <a:off x="3706172" y="4184753"/>
                <a:ext cx="207654" cy="126235"/>
                <a:chOff x="4173540" y="5081599"/>
                <a:chExt cx="518392" cy="315136"/>
              </a:xfrm>
              <a:grpFill/>
            </p:grpSpPr>
            <p:sp>
              <p:nvSpPr>
                <p:cNvPr id="389" name="Heart 388"/>
                <p:cNvSpPr/>
                <p:nvPr/>
              </p:nvSpPr>
              <p:spPr>
                <a:xfrm>
                  <a:off x="4173540" y="5081599"/>
                  <a:ext cx="518392" cy="315136"/>
                </a:xfrm>
                <a:prstGeom prst="hear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4301272" y="5084774"/>
                  <a:ext cx="262923" cy="125873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5" name="Group 384"/>
              <p:cNvGrpSpPr/>
              <p:nvPr/>
            </p:nvGrpSpPr>
            <p:grpSpPr>
              <a:xfrm rot="1261601">
                <a:off x="4110770" y="4175767"/>
                <a:ext cx="207654" cy="126235"/>
                <a:chOff x="4173540" y="5081599"/>
                <a:chExt cx="518392" cy="315136"/>
              </a:xfrm>
              <a:grpFill/>
            </p:grpSpPr>
            <p:sp>
              <p:nvSpPr>
                <p:cNvPr id="387" name="Heart 386"/>
                <p:cNvSpPr/>
                <p:nvPr/>
              </p:nvSpPr>
              <p:spPr>
                <a:xfrm>
                  <a:off x="4173540" y="5081599"/>
                  <a:ext cx="518392" cy="315136"/>
                </a:xfrm>
                <a:prstGeom prst="hear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4301272" y="5084774"/>
                  <a:ext cx="262923" cy="125873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6" name="Freeform 385"/>
              <p:cNvSpPr/>
              <p:nvPr/>
            </p:nvSpPr>
            <p:spPr>
              <a:xfrm>
                <a:off x="3894308" y="4867119"/>
                <a:ext cx="436708" cy="250089"/>
              </a:xfrm>
              <a:custGeom>
                <a:avLst/>
                <a:gdLst>
                  <a:gd name="connsiteX0" fmla="*/ 0 w 467316"/>
                  <a:gd name="connsiteY0" fmla="*/ 292100 h 444500"/>
                  <a:gd name="connsiteX1" fmla="*/ 0 w 467316"/>
                  <a:gd name="connsiteY1" fmla="*/ 292100 h 444500"/>
                  <a:gd name="connsiteX2" fmla="*/ 177800 w 467316"/>
                  <a:gd name="connsiteY2" fmla="*/ 288925 h 444500"/>
                  <a:gd name="connsiteX3" fmla="*/ 254000 w 467316"/>
                  <a:gd name="connsiteY3" fmla="*/ 276225 h 444500"/>
                  <a:gd name="connsiteX4" fmla="*/ 323850 w 467316"/>
                  <a:gd name="connsiteY4" fmla="*/ 263525 h 444500"/>
                  <a:gd name="connsiteX5" fmla="*/ 384175 w 467316"/>
                  <a:gd name="connsiteY5" fmla="*/ 234950 h 444500"/>
                  <a:gd name="connsiteX6" fmla="*/ 403225 w 467316"/>
                  <a:gd name="connsiteY6" fmla="*/ 206375 h 444500"/>
                  <a:gd name="connsiteX7" fmla="*/ 434975 w 467316"/>
                  <a:gd name="connsiteY7" fmla="*/ 114300 h 444500"/>
                  <a:gd name="connsiteX8" fmla="*/ 447675 w 467316"/>
                  <a:gd name="connsiteY8" fmla="*/ 63500 h 444500"/>
                  <a:gd name="connsiteX9" fmla="*/ 454025 w 467316"/>
                  <a:gd name="connsiteY9" fmla="*/ 31750 h 444500"/>
                  <a:gd name="connsiteX10" fmla="*/ 460375 w 467316"/>
                  <a:gd name="connsiteY10" fmla="*/ 0 h 444500"/>
                  <a:gd name="connsiteX11" fmla="*/ 463550 w 467316"/>
                  <a:gd name="connsiteY11" fmla="*/ 139700 h 444500"/>
                  <a:gd name="connsiteX12" fmla="*/ 460375 w 467316"/>
                  <a:gd name="connsiteY12" fmla="*/ 307975 h 444500"/>
                  <a:gd name="connsiteX13" fmla="*/ 444500 w 467316"/>
                  <a:gd name="connsiteY13" fmla="*/ 327025 h 444500"/>
                  <a:gd name="connsiteX14" fmla="*/ 406400 w 467316"/>
                  <a:gd name="connsiteY14" fmla="*/ 358775 h 444500"/>
                  <a:gd name="connsiteX15" fmla="*/ 381000 w 467316"/>
                  <a:gd name="connsiteY15" fmla="*/ 377825 h 444500"/>
                  <a:gd name="connsiteX16" fmla="*/ 311150 w 467316"/>
                  <a:gd name="connsiteY16" fmla="*/ 428625 h 444500"/>
                  <a:gd name="connsiteX17" fmla="*/ 285750 w 467316"/>
                  <a:gd name="connsiteY17" fmla="*/ 441325 h 444500"/>
                  <a:gd name="connsiteX18" fmla="*/ 231775 w 467316"/>
                  <a:gd name="connsiteY18" fmla="*/ 444500 h 444500"/>
                  <a:gd name="connsiteX19" fmla="*/ 174625 w 467316"/>
                  <a:gd name="connsiteY19" fmla="*/ 434975 h 444500"/>
                  <a:gd name="connsiteX20" fmla="*/ 146050 w 467316"/>
                  <a:gd name="connsiteY20" fmla="*/ 422275 h 444500"/>
                  <a:gd name="connsiteX21" fmla="*/ 127000 w 467316"/>
                  <a:gd name="connsiteY21" fmla="*/ 415925 h 444500"/>
                  <a:gd name="connsiteX22" fmla="*/ 117475 w 467316"/>
                  <a:gd name="connsiteY22" fmla="*/ 412750 h 444500"/>
                  <a:gd name="connsiteX23" fmla="*/ 104775 w 467316"/>
                  <a:gd name="connsiteY23" fmla="*/ 409575 h 444500"/>
                  <a:gd name="connsiteX24" fmla="*/ 101600 w 467316"/>
                  <a:gd name="connsiteY24" fmla="*/ 406400 h 444500"/>
                  <a:gd name="connsiteX25" fmla="*/ 101600 w 467316"/>
                  <a:gd name="connsiteY25" fmla="*/ 406400 h 444500"/>
                  <a:gd name="connsiteX0" fmla="*/ 0 w 461822"/>
                  <a:gd name="connsiteY0" fmla="*/ 292100 h 444500"/>
                  <a:gd name="connsiteX1" fmla="*/ 0 w 461822"/>
                  <a:gd name="connsiteY1" fmla="*/ 292100 h 444500"/>
                  <a:gd name="connsiteX2" fmla="*/ 177800 w 461822"/>
                  <a:gd name="connsiteY2" fmla="*/ 288925 h 444500"/>
                  <a:gd name="connsiteX3" fmla="*/ 254000 w 461822"/>
                  <a:gd name="connsiteY3" fmla="*/ 276225 h 444500"/>
                  <a:gd name="connsiteX4" fmla="*/ 323850 w 461822"/>
                  <a:gd name="connsiteY4" fmla="*/ 263525 h 444500"/>
                  <a:gd name="connsiteX5" fmla="*/ 384175 w 461822"/>
                  <a:gd name="connsiteY5" fmla="*/ 234950 h 444500"/>
                  <a:gd name="connsiteX6" fmla="*/ 403225 w 461822"/>
                  <a:gd name="connsiteY6" fmla="*/ 206375 h 444500"/>
                  <a:gd name="connsiteX7" fmla="*/ 434975 w 461822"/>
                  <a:gd name="connsiteY7" fmla="*/ 114300 h 444500"/>
                  <a:gd name="connsiteX8" fmla="*/ 447675 w 461822"/>
                  <a:gd name="connsiteY8" fmla="*/ 63500 h 444500"/>
                  <a:gd name="connsiteX9" fmla="*/ 454025 w 461822"/>
                  <a:gd name="connsiteY9" fmla="*/ 31750 h 444500"/>
                  <a:gd name="connsiteX10" fmla="*/ 460375 w 461822"/>
                  <a:gd name="connsiteY10" fmla="*/ 0 h 444500"/>
                  <a:gd name="connsiteX11" fmla="*/ 460375 w 461822"/>
                  <a:gd name="connsiteY11" fmla="*/ 307975 h 444500"/>
                  <a:gd name="connsiteX12" fmla="*/ 444500 w 461822"/>
                  <a:gd name="connsiteY12" fmla="*/ 327025 h 444500"/>
                  <a:gd name="connsiteX13" fmla="*/ 406400 w 461822"/>
                  <a:gd name="connsiteY13" fmla="*/ 358775 h 444500"/>
                  <a:gd name="connsiteX14" fmla="*/ 381000 w 461822"/>
                  <a:gd name="connsiteY14" fmla="*/ 377825 h 444500"/>
                  <a:gd name="connsiteX15" fmla="*/ 311150 w 461822"/>
                  <a:gd name="connsiteY15" fmla="*/ 428625 h 444500"/>
                  <a:gd name="connsiteX16" fmla="*/ 285750 w 461822"/>
                  <a:gd name="connsiteY16" fmla="*/ 441325 h 444500"/>
                  <a:gd name="connsiteX17" fmla="*/ 231775 w 461822"/>
                  <a:gd name="connsiteY17" fmla="*/ 444500 h 444500"/>
                  <a:gd name="connsiteX18" fmla="*/ 174625 w 461822"/>
                  <a:gd name="connsiteY18" fmla="*/ 434975 h 444500"/>
                  <a:gd name="connsiteX19" fmla="*/ 146050 w 461822"/>
                  <a:gd name="connsiteY19" fmla="*/ 422275 h 444500"/>
                  <a:gd name="connsiteX20" fmla="*/ 127000 w 461822"/>
                  <a:gd name="connsiteY20" fmla="*/ 415925 h 444500"/>
                  <a:gd name="connsiteX21" fmla="*/ 117475 w 461822"/>
                  <a:gd name="connsiteY21" fmla="*/ 412750 h 444500"/>
                  <a:gd name="connsiteX22" fmla="*/ 104775 w 461822"/>
                  <a:gd name="connsiteY22" fmla="*/ 409575 h 444500"/>
                  <a:gd name="connsiteX23" fmla="*/ 101600 w 461822"/>
                  <a:gd name="connsiteY23" fmla="*/ 406400 h 444500"/>
                  <a:gd name="connsiteX24" fmla="*/ 101600 w 461822"/>
                  <a:gd name="connsiteY24" fmla="*/ 406400 h 444500"/>
                  <a:gd name="connsiteX0" fmla="*/ 0 w 464618"/>
                  <a:gd name="connsiteY0" fmla="*/ 292100 h 444500"/>
                  <a:gd name="connsiteX1" fmla="*/ 0 w 464618"/>
                  <a:gd name="connsiteY1" fmla="*/ 292100 h 444500"/>
                  <a:gd name="connsiteX2" fmla="*/ 177800 w 464618"/>
                  <a:gd name="connsiteY2" fmla="*/ 288925 h 444500"/>
                  <a:gd name="connsiteX3" fmla="*/ 254000 w 464618"/>
                  <a:gd name="connsiteY3" fmla="*/ 276225 h 444500"/>
                  <a:gd name="connsiteX4" fmla="*/ 323850 w 464618"/>
                  <a:gd name="connsiteY4" fmla="*/ 263525 h 444500"/>
                  <a:gd name="connsiteX5" fmla="*/ 384175 w 464618"/>
                  <a:gd name="connsiteY5" fmla="*/ 234950 h 444500"/>
                  <a:gd name="connsiteX6" fmla="*/ 403225 w 464618"/>
                  <a:gd name="connsiteY6" fmla="*/ 206375 h 444500"/>
                  <a:gd name="connsiteX7" fmla="*/ 434975 w 464618"/>
                  <a:gd name="connsiteY7" fmla="*/ 114300 h 444500"/>
                  <a:gd name="connsiteX8" fmla="*/ 447675 w 464618"/>
                  <a:gd name="connsiteY8" fmla="*/ 63500 h 444500"/>
                  <a:gd name="connsiteX9" fmla="*/ 454025 w 464618"/>
                  <a:gd name="connsiteY9" fmla="*/ 31750 h 444500"/>
                  <a:gd name="connsiteX10" fmla="*/ 460375 w 464618"/>
                  <a:gd name="connsiteY10" fmla="*/ 0 h 444500"/>
                  <a:gd name="connsiteX11" fmla="*/ 460375 w 464618"/>
                  <a:gd name="connsiteY11" fmla="*/ 307975 h 444500"/>
                  <a:gd name="connsiteX12" fmla="*/ 406400 w 464618"/>
                  <a:gd name="connsiteY12" fmla="*/ 358775 h 444500"/>
                  <a:gd name="connsiteX13" fmla="*/ 381000 w 464618"/>
                  <a:gd name="connsiteY13" fmla="*/ 377825 h 444500"/>
                  <a:gd name="connsiteX14" fmla="*/ 311150 w 464618"/>
                  <a:gd name="connsiteY14" fmla="*/ 428625 h 444500"/>
                  <a:gd name="connsiteX15" fmla="*/ 285750 w 464618"/>
                  <a:gd name="connsiteY15" fmla="*/ 441325 h 444500"/>
                  <a:gd name="connsiteX16" fmla="*/ 231775 w 464618"/>
                  <a:gd name="connsiteY16" fmla="*/ 444500 h 444500"/>
                  <a:gd name="connsiteX17" fmla="*/ 174625 w 464618"/>
                  <a:gd name="connsiteY17" fmla="*/ 434975 h 444500"/>
                  <a:gd name="connsiteX18" fmla="*/ 146050 w 464618"/>
                  <a:gd name="connsiteY18" fmla="*/ 422275 h 444500"/>
                  <a:gd name="connsiteX19" fmla="*/ 127000 w 464618"/>
                  <a:gd name="connsiteY19" fmla="*/ 415925 h 444500"/>
                  <a:gd name="connsiteX20" fmla="*/ 117475 w 464618"/>
                  <a:gd name="connsiteY20" fmla="*/ 412750 h 444500"/>
                  <a:gd name="connsiteX21" fmla="*/ 104775 w 464618"/>
                  <a:gd name="connsiteY21" fmla="*/ 409575 h 444500"/>
                  <a:gd name="connsiteX22" fmla="*/ 101600 w 464618"/>
                  <a:gd name="connsiteY22" fmla="*/ 406400 h 444500"/>
                  <a:gd name="connsiteX23" fmla="*/ 101600 w 464618"/>
                  <a:gd name="connsiteY23" fmla="*/ 406400 h 444500"/>
                  <a:gd name="connsiteX0" fmla="*/ 0 w 466496"/>
                  <a:gd name="connsiteY0" fmla="*/ 292100 h 444500"/>
                  <a:gd name="connsiteX1" fmla="*/ 0 w 466496"/>
                  <a:gd name="connsiteY1" fmla="*/ 292100 h 444500"/>
                  <a:gd name="connsiteX2" fmla="*/ 177800 w 466496"/>
                  <a:gd name="connsiteY2" fmla="*/ 288925 h 444500"/>
                  <a:gd name="connsiteX3" fmla="*/ 254000 w 466496"/>
                  <a:gd name="connsiteY3" fmla="*/ 276225 h 444500"/>
                  <a:gd name="connsiteX4" fmla="*/ 323850 w 466496"/>
                  <a:gd name="connsiteY4" fmla="*/ 263525 h 444500"/>
                  <a:gd name="connsiteX5" fmla="*/ 384175 w 466496"/>
                  <a:gd name="connsiteY5" fmla="*/ 234950 h 444500"/>
                  <a:gd name="connsiteX6" fmla="*/ 403225 w 466496"/>
                  <a:gd name="connsiteY6" fmla="*/ 206375 h 444500"/>
                  <a:gd name="connsiteX7" fmla="*/ 434975 w 466496"/>
                  <a:gd name="connsiteY7" fmla="*/ 114300 h 444500"/>
                  <a:gd name="connsiteX8" fmla="*/ 447675 w 466496"/>
                  <a:gd name="connsiteY8" fmla="*/ 63500 h 444500"/>
                  <a:gd name="connsiteX9" fmla="*/ 454025 w 466496"/>
                  <a:gd name="connsiteY9" fmla="*/ 31750 h 444500"/>
                  <a:gd name="connsiteX10" fmla="*/ 460375 w 466496"/>
                  <a:gd name="connsiteY10" fmla="*/ 0 h 444500"/>
                  <a:gd name="connsiteX11" fmla="*/ 460375 w 466496"/>
                  <a:gd name="connsiteY11" fmla="*/ 307975 h 444500"/>
                  <a:gd name="connsiteX12" fmla="*/ 381000 w 466496"/>
                  <a:gd name="connsiteY12" fmla="*/ 377825 h 444500"/>
                  <a:gd name="connsiteX13" fmla="*/ 311150 w 466496"/>
                  <a:gd name="connsiteY13" fmla="*/ 428625 h 444500"/>
                  <a:gd name="connsiteX14" fmla="*/ 285750 w 466496"/>
                  <a:gd name="connsiteY14" fmla="*/ 441325 h 444500"/>
                  <a:gd name="connsiteX15" fmla="*/ 231775 w 466496"/>
                  <a:gd name="connsiteY15" fmla="*/ 444500 h 444500"/>
                  <a:gd name="connsiteX16" fmla="*/ 174625 w 466496"/>
                  <a:gd name="connsiteY16" fmla="*/ 434975 h 444500"/>
                  <a:gd name="connsiteX17" fmla="*/ 146050 w 466496"/>
                  <a:gd name="connsiteY17" fmla="*/ 422275 h 444500"/>
                  <a:gd name="connsiteX18" fmla="*/ 127000 w 466496"/>
                  <a:gd name="connsiteY18" fmla="*/ 415925 h 444500"/>
                  <a:gd name="connsiteX19" fmla="*/ 117475 w 466496"/>
                  <a:gd name="connsiteY19" fmla="*/ 412750 h 444500"/>
                  <a:gd name="connsiteX20" fmla="*/ 104775 w 466496"/>
                  <a:gd name="connsiteY20" fmla="*/ 409575 h 444500"/>
                  <a:gd name="connsiteX21" fmla="*/ 101600 w 466496"/>
                  <a:gd name="connsiteY21" fmla="*/ 406400 h 444500"/>
                  <a:gd name="connsiteX22" fmla="*/ 101600 w 466496"/>
                  <a:gd name="connsiteY22" fmla="*/ 406400 h 444500"/>
                  <a:gd name="connsiteX0" fmla="*/ 0 w 471667"/>
                  <a:gd name="connsiteY0" fmla="*/ 292100 h 444500"/>
                  <a:gd name="connsiteX1" fmla="*/ 0 w 471667"/>
                  <a:gd name="connsiteY1" fmla="*/ 292100 h 444500"/>
                  <a:gd name="connsiteX2" fmla="*/ 177800 w 471667"/>
                  <a:gd name="connsiteY2" fmla="*/ 288925 h 444500"/>
                  <a:gd name="connsiteX3" fmla="*/ 254000 w 471667"/>
                  <a:gd name="connsiteY3" fmla="*/ 276225 h 444500"/>
                  <a:gd name="connsiteX4" fmla="*/ 323850 w 471667"/>
                  <a:gd name="connsiteY4" fmla="*/ 263525 h 444500"/>
                  <a:gd name="connsiteX5" fmla="*/ 384175 w 471667"/>
                  <a:gd name="connsiteY5" fmla="*/ 234950 h 444500"/>
                  <a:gd name="connsiteX6" fmla="*/ 403225 w 471667"/>
                  <a:gd name="connsiteY6" fmla="*/ 206375 h 444500"/>
                  <a:gd name="connsiteX7" fmla="*/ 434975 w 471667"/>
                  <a:gd name="connsiteY7" fmla="*/ 114300 h 444500"/>
                  <a:gd name="connsiteX8" fmla="*/ 447675 w 471667"/>
                  <a:gd name="connsiteY8" fmla="*/ 63500 h 444500"/>
                  <a:gd name="connsiteX9" fmla="*/ 454025 w 471667"/>
                  <a:gd name="connsiteY9" fmla="*/ 31750 h 444500"/>
                  <a:gd name="connsiteX10" fmla="*/ 460375 w 471667"/>
                  <a:gd name="connsiteY10" fmla="*/ 0 h 444500"/>
                  <a:gd name="connsiteX11" fmla="*/ 460375 w 471667"/>
                  <a:gd name="connsiteY11" fmla="*/ 307975 h 444500"/>
                  <a:gd name="connsiteX12" fmla="*/ 311150 w 471667"/>
                  <a:gd name="connsiteY12" fmla="*/ 428625 h 444500"/>
                  <a:gd name="connsiteX13" fmla="*/ 285750 w 471667"/>
                  <a:gd name="connsiteY13" fmla="*/ 441325 h 444500"/>
                  <a:gd name="connsiteX14" fmla="*/ 231775 w 471667"/>
                  <a:gd name="connsiteY14" fmla="*/ 444500 h 444500"/>
                  <a:gd name="connsiteX15" fmla="*/ 174625 w 471667"/>
                  <a:gd name="connsiteY15" fmla="*/ 434975 h 444500"/>
                  <a:gd name="connsiteX16" fmla="*/ 146050 w 471667"/>
                  <a:gd name="connsiteY16" fmla="*/ 422275 h 444500"/>
                  <a:gd name="connsiteX17" fmla="*/ 127000 w 471667"/>
                  <a:gd name="connsiteY17" fmla="*/ 415925 h 444500"/>
                  <a:gd name="connsiteX18" fmla="*/ 117475 w 471667"/>
                  <a:gd name="connsiteY18" fmla="*/ 412750 h 444500"/>
                  <a:gd name="connsiteX19" fmla="*/ 104775 w 471667"/>
                  <a:gd name="connsiteY19" fmla="*/ 409575 h 444500"/>
                  <a:gd name="connsiteX20" fmla="*/ 101600 w 471667"/>
                  <a:gd name="connsiteY20" fmla="*/ 406400 h 444500"/>
                  <a:gd name="connsiteX21" fmla="*/ 101600 w 471667"/>
                  <a:gd name="connsiteY21" fmla="*/ 406400 h 444500"/>
                  <a:gd name="connsiteX0" fmla="*/ 0 w 473548"/>
                  <a:gd name="connsiteY0" fmla="*/ 292100 h 452065"/>
                  <a:gd name="connsiteX1" fmla="*/ 0 w 473548"/>
                  <a:gd name="connsiteY1" fmla="*/ 292100 h 452065"/>
                  <a:gd name="connsiteX2" fmla="*/ 177800 w 473548"/>
                  <a:gd name="connsiteY2" fmla="*/ 288925 h 452065"/>
                  <a:gd name="connsiteX3" fmla="*/ 254000 w 473548"/>
                  <a:gd name="connsiteY3" fmla="*/ 276225 h 452065"/>
                  <a:gd name="connsiteX4" fmla="*/ 323850 w 473548"/>
                  <a:gd name="connsiteY4" fmla="*/ 263525 h 452065"/>
                  <a:gd name="connsiteX5" fmla="*/ 384175 w 473548"/>
                  <a:gd name="connsiteY5" fmla="*/ 234950 h 452065"/>
                  <a:gd name="connsiteX6" fmla="*/ 403225 w 473548"/>
                  <a:gd name="connsiteY6" fmla="*/ 206375 h 452065"/>
                  <a:gd name="connsiteX7" fmla="*/ 434975 w 473548"/>
                  <a:gd name="connsiteY7" fmla="*/ 114300 h 452065"/>
                  <a:gd name="connsiteX8" fmla="*/ 447675 w 473548"/>
                  <a:gd name="connsiteY8" fmla="*/ 63500 h 452065"/>
                  <a:gd name="connsiteX9" fmla="*/ 454025 w 473548"/>
                  <a:gd name="connsiteY9" fmla="*/ 31750 h 452065"/>
                  <a:gd name="connsiteX10" fmla="*/ 460375 w 473548"/>
                  <a:gd name="connsiteY10" fmla="*/ 0 h 452065"/>
                  <a:gd name="connsiteX11" fmla="*/ 460375 w 473548"/>
                  <a:gd name="connsiteY11" fmla="*/ 307975 h 452065"/>
                  <a:gd name="connsiteX12" fmla="*/ 285750 w 473548"/>
                  <a:gd name="connsiteY12" fmla="*/ 441325 h 452065"/>
                  <a:gd name="connsiteX13" fmla="*/ 231775 w 473548"/>
                  <a:gd name="connsiteY13" fmla="*/ 444500 h 452065"/>
                  <a:gd name="connsiteX14" fmla="*/ 174625 w 473548"/>
                  <a:gd name="connsiteY14" fmla="*/ 434975 h 452065"/>
                  <a:gd name="connsiteX15" fmla="*/ 146050 w 473548"/>
                  <a:gd name="connsiteY15" fmla="*/ 422275 h 452065"/>
                  <a:gd name="connsiteX16" fmla="*/ 127000 w 473548"/>
                  <a:gd name="connsiteY16" fmla="*/ 415925 h 452065"/>
                  <a:gd name="connsiteX17" fmla="*/ 117475 w 473548"/>
                  <a:gd name="connsiteY17" fmla="*/ 412750 h 452065"/>
                  <a:gd name="connsiteX18" fmla="*/ 104775 w 473548"/>
                  <a:gd name="connsiteY18" fmla="*/ 409575 h 452065"/>
                  <a:gd name="connsiteX19" fmla="*/ 101600 w 473548"/>
                  <a:gd name="connsiteY19" fmla="*/ 406400 h 452065"/>
                  <a:gd name="connsiteX20" fmla="*/ 101600 w 473548"/>
                  <a:gd name="connsiteY20" fmla="*/ 406400 h 452065"/>
                  <a:gd name="connsiteX0" fmla="*/ 0 w 477545"/>
                  <a:gd name="connsiteY0" fmla="*/ 292100 h 444500"/>
                  <a:gd name="connsiteX1" fmla="*/ 0 w 477545"/>
                  <a:gd name="connsiteY1" fmla="*/ 292100 h 444500"/>
                  <a:gd name="connsiteX2" fmla="*/ 177800 w 477545"/>
                  <a:gd name="connsiteY2" fmla="*/ 288925 h 444500"/>
                  <a:gd name="connsiteX3" fmla="*/ 254000 w 477545"/>
                  <a:gd name="connsiteY3" fmla="*/ 276225 h 444500"/>
                  <a:gd name="connsiteX4" fmla="*/ 323850 w 477545"/>
                  <a:gd name="connsiteY4" fmla="*/ 263525 h 444500"/>
                  <a:gd name="connsiteX5" fmla="*/ 384175 w 477545"/>
                  <a:gd name="connsiteY5" fmla="*/ 234950 h 444500"/>
                  <a:gd name="connsiteX6" fmla="*/ 403225 w 477545"/>
                  <a:gd name="connsiteY6" fmla="*/ 206375 h 444500"/>
                  <a:gd name="connsiteX7" fmla="*/ 434975 w 477545"/>
                  <a:gd name="connsiteY7" fmla="*/ 114300 h 444500"/>
                  <a:gd name="connsiteX8" fmla="*/ 447675 w 477545"/>
                  <a:gd name="connsiteY8" fmla="*/ 63500 h 444500"/>
                  <a:gd name="connsiteX9" fmla="*/ 454025 w 477545"/>
                  <a:gd name="connsiteY9" fmla="*/ 31750 h 444500"/>
                  <a:gd name="connsiteX10" fmla="*/ 460375 w 477545"/>
                  <a:gd name="connsiteY10" fmla="*/ 0 h 444500"/>
                  <a:gd name="connsiteX11" fmla="*/ 460375 w 477545"/>
                  <a:gd name="connsiteY11" fmla="*/ 307975 h 444500"/>
                  <a:gd name="connsiteX12" fmla="*/ 231775 w 477545"/>
                  <a:gd name="connsiteY12" fmla="*/ 444500 h 444500"/>
                  <a:gd name="connsiteX13" fmla="*/ 174625 w 477545"/>
                  <a:gd name="connsiteY13" fmla="*/ 434975 h 444500"/>
                  <a:gd name="connsiteX14" fmla="*/ 146050 w 477545"/>
                  <a:gd name="connsiteY14" fmla="*/ 422275 h 444500"/>
                  <a:gd name="connsiteX15" fmla="*/ 127000 w 477545"/>
                  <a:gd name="connsiteY15" fmla="*/ 415925 h 444500"/>
                  <a:gd name="connsiteX16" fmla="*/ 117475 w 477545"/>
                  <a:gd name="connsiteY16" fmla="*/ 412750 h 444500"/>
                  <a:gd name="connsiteX17" fmla="*/ 104775 w 477545"/>
                  <a:gd name="connsiteY17" fmla="*/ 409575 h 444500"/>
                  <a:gd name="connsiteX18" fmla="*/ 101600 w 477545"/>
                  <a:gd name="connsiteY18" fmla="*/ 406400 h 444500"/>
                  <a:gd name="connsiteX19" fmla="*/ 101600 w 477545"/>
                  <a:gd name="connsiteY19" fmla="*/ 406400 h 44450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17" fmla="*/ 101600 w 481778"/>
                  <a:gd name="connsiteY17" fmla="*/ 406400 h 441630"/>
                  <a:gd name="connsiteX18" fmla="*/ 101600 w 481778"/>
                  <a:gd name="connsiteY18" fmla="*/ 40640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17" fmla="*/ 101600 w 481778"/>
                  <a:gd name="connsiteY17" fmla="*/ 40640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0" fmla="*/ 0 w 481778"/>
                  <a:gd name="connsiteY0" fmla="*/ 292100 h 434975"/>
                  <a:gd name="connsiteX1" fmla="*/ 0 w 481778"/>
                  <a:gd name="connsiteY1" fmla="*/ 292100 h 434975"/>
                  <a:gd name="connsiteX2" fmla="*/ 177800 w 481778"/>
                  <a:gd name="connsiteY2" fmla="*/ 288925 h 434975"/>
                  <a:gd name="connsiteX3" fmla="*/ 254000 w 481778"/>
                  <a:gd name="connsiteY3" fmla="*/ 276225 h 434975"/>
                  <a:gd name="connsiteX4" fmla="*/ 323850 w 481778"/>
                  <a:gd name="connsiteY4" fmla="*/ 263525 h 434975"/>
                  <a:gd name="connsiteX5" fmla="*/ 384175 w 481778"/>
                  <a:gd name="connsiteY5" fmla="*/ 234950 h 434975"/>
                  <a:gd name="connsiteX6" fmla="*/ 403225 w 481778"/>
                  <a:gd name="connsiteY6" fmla="*/ 206375 h 434975"/>
                  <a:gd name="connsiteX7" fmla="*/ 434975 w 481778"/>
                  <a:gd name="connsiteY7" fmla="*/ 114300 h 434975"/>
                  <a:gd name="connsiteX8" fmla="*/ 447675 w 481778"/>
                  <a:gd name="connsiteY8" fmla="*/ 63500 h 434975"/>
                  <a:gd name="connsiteX9" fmla="*/ 454025 w 481778"/>
                  <a:gd name="connsiteY9" fmla="*/ 31750 h 434975"/>
                  <a:gd name="connsiteX10" fmla="*/ 460375 w 481778"/>
                  <a:gd name="connsiteY10" fmla="*/ 0 h 434975"/>
                  <a:gd name="connsiteX11" fmla="*/ 460375 w 481778"/>
                  <a:gd name="connsiteY11" fmla="*/ 307975 h 434975"/>
                  <a:gd name="connsiteX12" fmla="*/ 174625 w 481778"/>
                  <a:gd name="connsiteY12" fmla="*/ 434975 h 434975"/>
                  <a:gd name="connsiteX0" fmla="*/ 0 w 481778"/>
                  <a:gd name="connsiteY0" fmla="*/ 303003 h 445878"/>
                  <a:gd name="connsiteX1" fmla="*/ 0 w 481778"/>
                  <a:gd name="connsiteY1" fmla="*/ 303003 h 445878"/>
                  <a:gd name="connsiteX2" fmla="*/ 177800 w 481778"/>
                  <a:gd name="connsiteY2" fmla="*/ 299828 h 445878"/>
                  <a:gd name="connsiteX3" fmla="*/ 254000 w 481778"/>
                  <a:gd name="connsiteY3" fmla="*/ 287128 h 445878"/>
                  <a:gd name="connsiteX4" fmla="*/ 323850 w 481778"/>
                  <a:gd name="connsiteY4" fmla="*/ 274428 h 445878"/>
                  <a:gd name="connsiteX5" fmla="*/ 384175 w 481778"/>
                  <a:gd name="connsiteY5" fmla="*/ 245853 h 445878"/>
                  <a:gd name="connsiteX6" fmla="*/ 403225 w 481778"/>
                  <a:gd name="connsiteY6" fmla="*/ 217278 h 445878"/>
                  <a:gd name="connsiteX7" fmla="*/ 434975 w 481778"/>
                  <a:gd name="connsiteY7" fmla="*/ 125203 h 445878"/>
                  <a:gd name="connsiteX8" fmla="*/ 447675 w 481778"/>
                  <a:gd name="connsiteY8" fmla="*/ 74403 h 445878"/>
                  <a:gd name="connsiteX9" fmla="*/ 460375 w 481778"/>
                  <a:gd name="connsiteY9" fmla="*/ 10903 h 445878"/>
                  <a:gd name="connsiteX10" fmla="*/ 460375 w 481778"/>
                  <a:gd name="connsiteY10" fmla="*/ 318878 h 445878"/>
                  <a:gd name="connsiteX11" fmla="*/ 174625 w 481778"/>
                  <a:gd name="connsiteY11" fmla="*/ 445878 h 445878"/>
                  <a:gd name="connsiteX0" fmla="*/ 0 w 481778"/>
                  <a:gd name="connsiteY0" fmla="*/ 297868 h 440743"/>
                  <a:gd name="connsiteX1" fmla="*/ 0 w 481778"/>
                  <a:gd name="connsiteY1" fmla="*/ 297868 h 440743"/>
                  <a:gd name="connsiteX2" fmla="*/ 177800 w 481778"/>
                  <a:gd name="connsiteY2" fmla="*/ 294693 h 440743"/>
                  <a:gd name="connsiteX3" fmla="*/ 254000 w 481778"/>
                  <a:gd name="connsiteY3" fmla="*/ 281993 h 440743"/>
                  <a:gd name="connsiteX4" fmla="*/ 323850 w 481778"/>
                  <a:gd name="connsiteY4" fmla="*/ 269293 h 440743"/>
                  <a:gd name="connsiteX5" fmla="*/ 384175 w 481778"/>
                  <a:gd name="connsiteY5" fmla="*/ 240718 h 440743"/>
                  <a:gd name="connsiteX6" fmla="*/ 403225 w 481778"/>
                  <a:gd name="connsiteY6" fmla="*/ 212143 h 440743"/>
                  <a:gd name="connsiteX7" fmla="*/ 434975 w 481778"/>
                  <a:gd name="connsiteY7" fmla="*/ 120068 h 440743"/>
                  <a:gd name="connsiteX8" fmla="*/ 460375 w 481778"/>
                  <a:gd name="connsiteY8" fmla="*/ 5768 h 440743"/>
                  <a:gd name="connsiteX9" fmla="*/ 460375 w 481778"/>
                  <a:gd name="connsiteY9" fmla="*/ 313743 h 440743"/>
                  <a:gd name="connsiteX10" fmla="*/ 174625 w 481778"/>
                  <a:gd name="connsiteY10" fmla="*/ 440743 h 440743"/>
                  <a:gd name="connsiteX0" fmla="*/ 0 w 481778"/>
                  <a:gd name="connsiteY0" fmla="*/ 293197 h 436072"/>
                  <a:gd name="connsiteX1" fmla="*/ 0 w 481778"/>
                  <a:gd name="connsiteY1" fmla="*/ 293197 h 436072"/>
                  <a:gd name="connsiteX2" fmla="*/ 177800 w 481778"/>
                  <a:gd name="connsiteY2" fmla="*/ 290022 h 436072"/>
                  <a:gd name="connsiteX3" fmla="*/ 254000 w 481778"/>
                  <a:gd name="connsiteY3" fmla="*/ 277322 h 436072"/>
                  <a:gd name="connsiteX4" fmla="*/ 323850 w 481778"/>
                  <a:gd name="connsiteY4" fmla="*/ 264622 h 436072"/>
                  <a:gd name="connsiteX5" fmla="*/ 384175 w 481778"/>
                  <a:gd name="connsiteY5" fmla="*/ 236047 h 436072"/>
                  <a:gd name="connsiteX6" fmla="*/ 403225 w 481778"/>
                  <a:gd name="connsiteY6" fmla="*/ 207472 h 436072"/>
                  <a:gd name="connsiteX7" fmla="*/ 460375 w 481778"/>
                  <a:gd name="connsiteY7" fmla="*/ 1097 h 436072"/>
                  <a:gd name="connsiteX8" fmla="*/ 460375 w 481778"/>
                  <a:gd name="connsiteY8" fmla="*/ 309072 h 436072"/>
                  <a:gd name="connsiteX9" fmla="*/ 174625 w 481778"/>
                  <a:gd name="connsiteY9" fmla="*/ 436072 h 436072"/>
                  <a:gd name="connsiteX0" fmla="*/ 0 w 481778"/>
                  <a:gd name="connsiteY0" fmla="*/ 293223 h 436098"/>
                  <a:gd name="connsiteX1" fmla="*/ 0 w 481778"/>
                  <a:gd name="connsiteY1" fmla="*/ 293223 h 436098"/>
                  <a:gd name="connsiteX2" fmla="*/ 177800 w 481778"/>
                  <a:gd name="connsiteY2" fmla="*/ 290048 h 436098"/>
                  <a:gd name="connsiteX3" fmla="*/ 254000 w 481778"/>
                  <a:gd name="connsiteY3" fmla="*/ 277348 h 436098"/>
                  <a:gd name="connsiteX4" fmla="*/ 323850 w 481778"/>
                  <a:gd name="connsiteY4" fmla="*/ 264648 h 436098"/>
                  <a:gd name="connsiteX5" fmla="*/ 403225 w 481778"/>
                  <a:gd name="connsiteY5" fmla="*/ 207498 h 436098"/>
                  <a:gd name="connsiteX6" fmla="*/ 460375 w 481778"/>
                  <a:gd name="connsiteY6" fmla="*/ 1123 h 436098"/>
                  <a:gd name="connsiteX7" fmla="*/ 460375 w 481778"/>
                  <a:gd name="connsiteY7" fmla="*/ 309098 h 436098"/>
                  <a:gd name="connsiteX8" fmla="*/ 174625 w 481778"/>
                  <a:gd name="connsiteY8" fmla="*/ 436098 h 436098"/>
                  <a:gd name="connsiteX0" fmla="*/ 0 w 481778"/>
                  <a:gd name="connsiteY0" fmla="*/ 293235 h 436110"/>
                  <a:gd name="connsiteX1" fmla="*/ 0 w 481778"/>
                  <a:gd name="connsiteY1" fmla="*/ 293235 h 436110"/>
                  <a:gd name="connsiteX2" fmla="*/ 177800 w 481778"/>
                  <a:gd name="connsiteY2" fmla="*/ 290060 h 436110"/>
                  <a:gd name="connsiteX3" fmla="*/ 254000 w 481778"/>
                  <a:gd name="connsiteY3" fmla="*/ 277360 h 436110"/>
                  <a:gd name="connsiteX4" fmla="*/ 403225 w 481778"/>
                  <a:gd name="connsiteY4" fmla="*/ 207510 h 436110"/>
                  <a:gd name="connsiteX5" fmla="*/ 460375 w 481778"/>
                  <a:gd name="connsiteY5" fmla="*/ 1135 h 436110"/>
                  <a:gd name="connsiteX6" fmla="*/ 460375 w 481778"/>
                  <a:gd name="connsiteY6" fmla="*/ 309110 h 436110"/>
                  <a:gd name="connsiteX7" fmla="*/ 174625 w 481778"/>
                  <a:gd name="connsiteY7" fmla="*/ 436110 h 436110"/>
                  <a:gd name="connsiteX0" fmla="*/ 0 w 481778"/>
                  <a:gd name="connsiteY0" fmla="*/ 293248 h 436123"/>
                  <a:gd name="connsiteX1" fmla="*/ 0 w 481778"/>
                  <a:gd name="connsiteY1" fmla="*/ 293248 h 436123"/>
                  <a:gd name="connsiteX2" fmla="*/ 177800 w 481778"/>
                  <a:gd name="connsiteY2" fmla="*/ 290073 h 436123"/>
                  <a:gd name="connsiteX3" fmla="*/ 403225 w 481778"/>
                  <a:gd name="connsiteY3" fmla="*/ 207523 h 436123"/>
                  <a:gd name="connsiteX4" fmla="*/ 460375 w 481778"/>
                  <a:gd name="connsiteY4" fmla="*/ 1148 h 436123"/>
                  <a:gd name="connsiteX5" fmla="*/ 460375 w 481778"/>
                  <a:gd name="connsiteY5" fmla="*/ 309123 h 436123"/>
                  <a:gd name="connsiteX6" fmla="*/ 174625 w 481778"/>
                  <a:gd name="connsiteY6" fmla="*/ 436123 h 436123"/>
                  <a:gd name="connsiteX0" fmla="*/ 0 w 481778"/>
                  <a:gd name="connsiteY0" fmla="*/ 293251 h 436126"/>
                  <a:gd name="connsiteX1" fmla="*/ 0 w 481778"/>
                  <a:gd name="connsiteY1" fmla="*/ 293251 h 436126"/>
                  <a:gd name="connsiteX2" fmla="*/ 403225 w 481778"/>
                  <a:gd name="connsiteY2" fmla="*/ 207526 h 436126"/>
                  <a:gd name="connsiteX3" fmla="*/ 460375 w 481778"/>
                  <a:gd name="connsiteY3" fmla="*/ 1151 h 436126"/>
                  <a:gd name="connsiteX4" fmla="*/ 460375 w 481778"/>
                  <a:gd name="connsiteY4" fmla="*/ 309126 h 436126"/>
                  <a:gd name="connsiteX5" fmla="*/ 174625 w 481778"/>
                  <a:gd name="connsiteY5" fmla="*/ 436126 h 436126"/>
                  <a:gd name="connsiteX0" fmla="*/ 0 w 538755"/>
                  <a:gd name="connsiteY0" fmla="*/ 298862 h 441737"/>
                  <a:gd name="connsiteX1" fmla="*/ 0 w 538755"/>
                  <a:gd name="connsiteY1" fmla="*/ 298862 h 441737"/>
                  <a:gd name="connsiteX2" fmla="*/ 403225 w 538755"/>
                  <a:gd name="connsiteY2" fmla="*/ 213137 h 441737"/>
                  <a:gd name="connsiteX3" fmla="*/ 538713 w 538755"/>
                  <a:gd name="connsiteY3" fmla="*/ 1124 h 441737"/>
                  <a:gd name="connsiteX4" fmla="*/ 460375 w 538755"/>
                  <a:gd name="connsiteY4" fmla="*/ 314737 h 441737"/>
                  <a:gd name="connsiteX5" fmla="*/ 174625 w 538755"/>
                  <a:gd name="connsiteY5" fmla="*/ 441737 h 441737"/>
                  <a:gd name="connsiteX0" fmla="*/ 0 w 538755"/>
                  <a:gd name="connsiteY0" fmla="*/ 298862 h 441737"/>
                  <a:gd name="connsiteX1" fmla="*/ 0 w 538755"/>
                  <a:gd name="connsiteY1" fmla="*/ 298862 h 441737"/>
                  <a:gd name="connsiteX2" fmla="*/ 403225 w 538755"/>
                  <a:gd name="connsiteY2" fmla="*/ 213137 h 441737"/>
                  <a:gd name="connsiteX3" fmla="*/ 538713 w 538755"/>
                  <a:gd name="connsiteY3" fmla="*/ 1124 h 441737"/>
                  <a:gd name="connsiteX4" fmla="*/ 460375 w 538755"/>
                  <a:gd name="connsiteY4" fmla="*/ 314737 h 441737"/>
                  <a:gd name="connsiteX5" fmla="*/ 174625 w 538755"/>
                  <a:gd name="connsiteY5" fmla="*/ 441737 h 441737"/>
                  <a:gd name="connsiteX6" fmla="*/ 0 w 538755"/>
                  <a:gd name="connsiteY6" fmla="*/ 298862 h 441737"/>
                  <a:gd name="connsiteX0" fmla="*/ 0 w 538755"/>
                  <a:gd name="connsiteY0" fmla="*/ 298862 h 444049"/>
                  <a:gd name="connsiteX1" fmla="*/ 0 w 538755"/>
                  <a:gd name="connsiteY1" fmla="*/ 298862 h 444049"/>
                  <a:gd name="connsiteX2" fmla="*/ 403225 w 538755"/>
                  <a:gd name="connsiteY2" fmla="*/ 213137 h 444049"/>
                  <a:gd name="connsiteX3" fmla="*/ 538713 w 538755"/>
                  <a:gd name="connsiteY3" fmla="*/ 1124 h 444049"/>
                  <a:gd name="connsiteX4" fmla="*/ 460375 w 538755"/>
                  <a:gd name="connsiteY4" fmla="*/ 314737 h 444049"/>
                  <a:gd name="connsiteX5" fmla="*/ 174625 w 538755"/>
                  <a:gd name="connsiteY5" fmla="*/ 441737 h 444049"/>
                  <a:gd name="connsiteX6" fmla="*/ 0 w 538755"/>
                  <a:gd name="connsiteY6" fmla="*/ 298862 h 444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8755" h="444049">
                    <a:moveTo>
                      <a:pt x="0" y="298862"/>
                    </a:moveTo>
                    <a:lnTo>
                      <a:pt x="0" y="298862"/>
                    </a:lnTo>
                    <a:cubicBezTo>
                      <a:pt x="67204" y="284575"/>
                      <a:pt x="313440" y="262760"/>
                      <a:pt x="403225" y="213137"/>
                    </a:cubicBezTo>
                    <a:cubicBezTo>
                      <a:pt x="493010" y="163514"/>
                      <a:pt x="529188" y="-15809"/>
                      <a:pt x="538713" y="1124"/>
                    </a:cubicBezTo>
                    <a:cubicBezTo>
                      <a:pt x="539771" y="47161"/>
                      <a:pt x="521056" y="241302"/>
                      <a:pt x="460375" y="314737"/>
                    </a:cubicBezTo>
                    <a:cubicBezTo>
                      <a:pt x="399694" y="388172"/>
                      <a:pt x="229515" y="432014"/>
                      <a:pt x="174625" y="441737"/>
                    </a:cubicBezTo>
                    <a:cubicBezTo>
                      <a:pt x="61580" y="461762"/>
                      <a:pt x="58208" y="346487"/>
                      <a:pt x="0" y="29886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7047902" y="1555964"/>
            <a:ext cx="1824123" cy="992711"/>
            <a:chOff x="7047902" y="1414856"/>
            <a:chExt cx="1824123" cy="992711"/>
          </a:xfrm>
        </p:grpSpPr>
        <p:sp>
          <p:nvSpPr>
            <p:cNvPr id="337" name="Rectangle 336"/>
            <p:cNvSpPr/>
            <p:nvPr/>
          </p:nvSpPr>
          <p:spPr>
            <a:xfrm>
              <a:off x="7047902" y="1414856"/>
              <a:ext cx="1824123" cy="9882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7150" cmpd="sng"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8" name="Group 337"/>
            <p:cNvGrpSpPr/>
            <p:nvPr/>
          </p:nvGrpSpPr>
          <p:grpSpPr>
            <a:xfrm>
              <a:off x="7106282" y="1469756"/>
              <a:ext cx="400422" cy="930203"/>
              <a:chOff x="2249838" y="1898254"/>
              <a:chExt cx="987092" cy="2087036"/>
            </a:xfrm>
            <a:solidFill>
              <a:schemeClr val="accent4"/>
            </a:solidFill>
          </p:grpSpPr>
          <p:sp>
            <p:nvSpPr>
              <p:cNvPr id="367" name="Oval 366"/>
              <p:cNvSpPr/>
              <p:nvPr/>
            </p:nvSpPr>
            <p:spPr>
              <a:xfrm>
                <a:off x="2549436" y="1898254"/>
                <a:ext cx="409658" cy="418436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Rounded Rectangle 367"/>
              <p:cNvSpPr/>
              <p:nvPr/>
            </p:nvSpPr>
            <p:spPr>
              <a:xfrm>
                <a:off x="2466787" y="2291414"/>
                <a:ext cx="574956" cy="881077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Rounded Rectangle 368"/>
              <p:cNvSpPr/>
              <p:nvPr/>
            </p:nvSpPr>
            <p:spPr>
              <a:xfrm>
                <a:off x="2467508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Rounded Rectangle 369"/>
              <p:cNvSpPr/>
              <p:nvPr/>
            </p:nvSpPr>
            <p:spPr>
              <a:xfrm>
                <a:off x="2776423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Rounded Rectangle 370"/>
              <p:cNvSpPr/>
              <p:nvPr/>
            </p:nvSpPr>
            <p:spPr>
              <a:xfrm rot="911694">
                <a:off x="2399196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Rounded Rectangle 371"/>
              <p:cNvSpPr/>
              <p:nvPr/>
            </p:nvSpPr>
            <p:spPr>
              <a:xfrm rot="20688306" flipH="1">
                <a:off x="2951379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ounded Rectangle 372"/>
              <p:cNvSpPr/>
              <p:nvPr/>
            </p:nvSpPr>
            <p:spPr>
              <a:xfrm rot="9574993">
                <a:off x="2249838" y="2493118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ounded Rectangle 373"/>
              <p:cNvSpPr/>
              <p:nvPr/>
            </p:nvSpPr>
            <p:spPr>
              <a:xfrm rot="9617353">
                <a:off x="3078975" y="2800129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9" name="Group 338"/>
            <p:cNvGrpSpPr/>
            <p:nvPr/>
          </p:nvGrpSpPr>
          <p:grpSpPr>
            <a:xfrm>
              <a:off x="7535223" y="1465841"/>
              <a:ext cx="400422" cy="930203"/>
              <a:chOff x="2249838" y="1898254"/>
              <a:chExt cx="987092" cy="2087036"/>
            </a:xfrm>
            <a:solidFill>
              <a:schemeClr val="accent4"/>
            </a:solidFill>
          </p:grpSpPr>
          <p:sp>
            <p:nvSpPr>
              <p:cNvPr id="359" name="Oval 358"/>
              <p:cNvSpPr/>
              <p:nvPr/>
            </p:nvSpPr>
            <p:spPr>
              <a:xfrm>
                <a:off x="2549436" y="1898254"/>
                <a:ext cx="409658" cy="418436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ounded Rectangle 359"/>
              <p:cNvSpPr/>
              <p:nvPr/>
            </p:nvSpPr>
            <p:spPr>
              <a:xfrm>
                <a:off x="2466787" y="2291414"/>
                <a:ext cx="574956" cy="881077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ounded Rectangle 360"/>
              <p:cNvSpPr/>
              <p:nvPr/>
            </p:nvSpPr>
            <p:spPr>
              <a:xfrm>
                <a:off x="2467508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ounded Rectangle 361"/>
              <p:cNvSpPr/>
              <p:nvPr/>
            </p:nvSpPr>
            <p:spPr>
              <a:xfrm>
                <a:off x="2776423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Rounded Rectangle 362"/>
              <p:cNvSpPr/>
              <p:nvPr/>
            </p:nvSpPr>
            <p:spPr>
              <a:xfrm rot="911694">
                <a:off x="2399196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Rounded Rectangle 363"/>
              <p:cNvSpPr/>
              <p:nvPr/>
            </p:nvSpPr>
            <p:spPr>
              <a:xfrm rot="20688306" flipH="1">
                <a:off x="2951379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Rounded Rectangle 364"/>
              <p:cNvSpPr/>
              <p:nvPr/>
            </p:nvSpPr>
            <p:spPr>
              <a:xfrm rot="9574993">
                <a:off x="2249838" y="2493118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Rounded Rectangle 365"/>
              <p:cNvSpPr/>
              <p:nvPr/>
            </p:nvSpPr>
            <p:spPr>
              <a:xfrm rot="9617353">
                <a:off x="3078975" y="2800129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0" name="Group 339"/>
            <p:cNvGrpSpPr/>
            <p:nvPr/>
          </p:nvGrpSpPr>
          <p:grpSpPr>
            <a:xfrm>
              <a:off x="8026783" y="1989858"/>
              <a:ext cx="232115" cy="406185"/>
              <a:chOff x="3706172" y="4175767"/>
              <a:chExt cx="624844" cy="941441"/>
            </a:xfrm>
            <a:solidFill>
              <a:schemeClr val="accent4"/>
            </a:solidFill>
          </p:grpSpPr>
          <p:sp>
            <p:nvSpPr>
              <p:cNvPr id="348" name="Heart 347"/>
              <p:cNvSpPr/>
              <p:nvPr/>
            </p:nvSpPr>
            <p:spPr>
              <a:xfrm rot="10800000">
                <a:off x="3761942" y="4334756"/>
                <a:ext cx="518392" cy="746842"/>
              </a:xfrm>
              <a:prstGeom prst="hear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3889676" y="4729529"/>
                <a:ext cx="262923" cy="34477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Heart 349"/>
              <p:cNvSpPr/>
              <p:nvPr/>
            </p:nvSpPr>
            <p:spPr>
              <a:xfrm>
                <a:off x="3820310" y="4201584"/>
                <a:ext cx="408262" cy="315136"/>
              </a:xfrm>
              <a:prstGeom prst="hear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3948044" y="4204759"/>
                <a:ext cx="207067" cy="12587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52" name="Group 351"/>
              <p:cNvGrpSpPr/>
              <p:nvPr/>
            </p:nvGrpSpPr>
            <p:grpSpPr>
              <a:xfrm rot="19881946">
                <a:off x="3706172" y="4184753"/>
                <a:ext cx="207654" cy="126235"/>
                <a:chOff x="4173540" y="5081599"/>
                <a:chExt cx="518392" cy="315136"/>
              </a:xfrm>
              <a:grpFill/>
            </p:grpSpPr>
            <p:sp>
              <p:nvSpPr>
                <p:cNvPr id="357" name="Heart 356"/>
                <p:cNvSpPr/>
                <p:nvPr/>
              </p:nvSpPr>
              <p:spPr>
                <a:xfrm>
                  <a:off x="4173540" y="5081599"/>
                  <a:ext cx="518392" cy="315136"/>
                </a:xfrm>
                <a:prstGeom prst="hear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4301272" y="5084774"/>
                  <a:ext cx="262923" cy="125873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3" name="Group 352"/>
              <p:cNvGrpSpPr/>
              <p:nvPr/>
            </p:nvGrpSpPr>
            <p:grpSpPr>
              <a:xfrm rot="1261601">
                <a:off x="4110770" y="4175767"/>
                <a:ext cx="207654" cy="126235"/>
                <a:chOff x="4173540" y="5081599"/>
                <a:chExt cx="518392" cy="315136"/>
              </a:xfrm>
              <a:grpFill/>
            </p:grpSpPr>
            <p:sp>
              <p:nvSpPr>
                <p:cNvPr id="355" name="Heart 354"/>
                <p:cNvSpPr/>
                <p:nvPr/>
              </p:nvSpPr>
              <p:spPr>
                <a:xfrm>
                  <a:off x="4173540" y="5081599"/>
                  <a:ext cx="518392" cy="315136"/>
                </a:xfrm>
                <a:prstGeom prst="hear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4301272" y="5084774"/>
                  <a:ext cx="262923" cy="125873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4" name="Freeform 353"/>
              <p:cNvSpPr/>
              <p:nvPr/>
            </p:nvSpPr>
            <p:spPr>
              <a:xfrm>
                <a:off x="3894308" y="4867119"/>
                <a:ext cx="436708" cy="250089"/>
              </a:xfrm>
              <a:custGeom>
                <a:avLst/>
                <a:gdLst>
                  <a:gd name="connsiteX0" fmla="*/ 0 w 467316"/>
                  <a:gd name="connsiteY0" fmla="*/ 292100 h 444500"/>
                  <a:gd name="connsiteX1" fmla="*/ 0 w 467316"/>
                  <a:gd name="connsiteY1" fmla="*/ 292100 h 444500"/>
                  <a:gd name="connsiteX2" fmla="*/ 177800 w 467316"/>
                  <a:gd name="connsiteY2" fmla="*/ 288925 h 444500"/>
                  <a:gd name="connsiteX3" fmla="*/ 254000 w 467316"/>
                  <a:gd name="connsiteY3" fmla="*/ 276225 h 444500"/>
                  <a:gd name="connsiteX4" fmla="*/ 323850 w 467316"/>
                  <a:gd name="connsiteY4" fmla="*/ 263525 h 444500"/>
                  <a:gd name="connsiteX5" fmla="*/ 384175 w 467316"/>
                  <a:gd name="connsiteY5" fmla="*/ 234950 h 444500"/>
                  <a:gd name="connsiteX6" fmla="*/ 403225 w 467316"/>
                  <a:gd name="connsiteY6" fmla="*/ 206375 h 444500"/>
                  <a:gd name="connsiteX7" fmla="*/ 434975 w 467316"/>
                  <a:gd name="connsiteY7" fmla="*/ 114300 h 444500"/>
                  <a:gd name="connsiteX8" fmla="*/ 447675 w 467316"/>
                  <a:gd name="connsiteY8" fmla="*/ 63500 h 444500"/>
                  <a:gd name="connsiteX9" fmla="*/ 454025 w 467316"/>
                  <a:gd name="connsiteY9" fmla="*/ 31750 h 444500"/>
                  <a:gd name="connsiteX10" fmla="*/ 460375 w 467316"/>
                  <a:gd name="connsiteY10" fmla="*/ 0 h 444500"/>
                  <a:gd name="connsiteX11" fmla="*/ 463550 w 467316"/>
                  <a:gd name="connsiteY11" fmla="*/ 139700 h 444500"/>
                  <a:gd name="connsiteX12" fmla="*/ 460375 w 467316"/>
                  <a:gd name="connsiteY12" fmla="*/ 307975 h 444500"/>
                  <a:gd name="connsiteX13" fmla="*/ 444500 w 467316"/>
                  <a:gd name="connsiteY13" fmla="*/ 327025 h 444500"/>
                  <a:gd name="connsiteX14" fmla="*/ 406400 w 467316"/>
                  <a:gd name="connsiteY14" fmla="*/ 358775 h 444500"/>
                  <a:gd name="connsiteX15" fmla="*/ 381000 w 467316"/>
                  <a:gd name="connsiteY15" fmla="*/ 377825 h 444500"/>
                  <a:gd name="connsiteX16" fmla="*/ 311150 w 467316"/>
                  <a:gd name="connsiteY16" fmla="*/ 428625 h 444500"/>
                  <a:gd name="connsiteX17" fmla="*/ 285750 w 467316"/>
                  <a:gd name="connsiteY17" fmla="*/ 441325 h 444500"/>
                  <a:gd name="connsiteX18" fmla="*/ 231775 w 467316"/>
                  <a:gd name="connsiteY18" fmla="*/ 444500 h 444500"/>
                  <a:gd name="connsiteX19" fmla="*/ 174625 w 467316"/>
                  <a:gd name="connsiteY19" fmla="*/ 434975 h 444500"/>
                  <a:gd name="connsiteX20" fmla="*/ 146050 w 467316"/>
                  <a:gd name="connsiteY20" fmla="*/ 422275 h 444500"/>
                  <a:gd name="connsiteX21" fmla="*/ 127000 w 467316"/>
                  <a:gd name="connsiteY21" fmla="*/ 415925 h 444500"/>
                  <a:gd name="connsiteX22" fmla="*/ 117475 w 467316"/>
                  <a:gd name="connsiteY22" fmla="*/ 412750 h 444500"/>
                  <a:gd name="connsiteX23" fmla="*/ 104775 w 467316"/>
                  <a:gd name="connsiteY23" fmla="*/ 409575 h 444500"/>
                  <a:gd name="connsiteX24" fmla="*/ 101600 w 467316"/>
                  <a:gd name="connsiteY24" fmla="*/ 406400 h 444500"/>
                  <a:gd name="connsiteX25" fmla="*/ 101600 w 467316"/>
                  <a:gd name="connsiteY25" fmla="*/ 406400 h 444500"/>
                  <a:gd name="connsiteX0" fmla="*/ 0 w 461822"/>
                  <a:gd name="connsiteY0" fmla="*/ 292100 h 444500"/>
                  <a:gd name="connsiteX1" fmla="*/ 0 w 461822"/>
                  <a:gd name="connsiteY1" fmla="*/ 292100 h 444500"/>
                  <a:gd name="connsiteX2" fmla="*/ 177800 w 461822"/>
                  <a:gd name="connsiteY2" fmla="*/ 288925 h 444500"/>
                  <a:gd name="connsiteX3" fmla="*/ 254000 w 461822"/>
                  <a:gd name="connsiteY3" fmla="*/ 276225 h 444500"/>
                  <a:gd name="connsiteX4" fmla="*/ 323850 w 461822"/>
                  <a:gd name="connsiteY4" fmla="*/ 263525 h 444500"/>
                  <a:gd name="connsiteX5" fmla="*/ 384175 w 461822"/>
                  <a:gd name="connsiteY5" fmla="*/ 234950 h 444500"/>
                  <a:gd name="connsiteX6" fmla="*/ 403225 w 461822"/>
                  <a:gd name="connsiteY6" fmla="*/ 206375 h 444500"/>
                  <a:gd name="connsiteX7" fmla="*/ 434975 w 461822"/>
                  <a:gd name="connsiteY7" fmla="*/ 114300 h 444500"/>
                  <a:gd name="connsiteX8" fmla="*/ 447675 w 461822"/>
                  <a:gd name="connsiteY8" fmla="*/ 63500 h 444500"/>
                  <a:gd name="connsiteX9" fmla="*/ 454025 w 461822"/>
                  <a:gd name="connsiteY9" fmla="*/ 31750 h 444500"/>
                  <a:gd name="connsiteX10" fmla="*/ 460375 w 461822"/>
                  <a:gd name="connsiteY10" fmla="*/ 0 h 444500"/>
                  <a:gd name="connsiteX11" fmla="*/ 460375 w 461822"/>
                  <a:gd name="connsiteY11" fmla="*/ 307975 h 444500"/>
                  <a:gd name="connsiteX12" fmla="*/ 444500 w 461822"/>
                  <a:gd name="connsiteY12" fmla="*/ 327025 h 444500"/>
                  <a:gd name="connsiteX13" fmla="*/ 406400 w 461822"/>
                  <a:gd name="connsiteY13" fmla="*/ 358775 h 444500"/>
                  <a:gd name="connsiteX14" fmla="*/ 381000 w 461822"/>
                  <a:gd name="connsiteY14" fmla="*/ 377825 h 444500"/>
                  <a:gd name="connsiteX15" fmla="*/ 311150 w 461822"/>
                  <a:gd name="connsiteY15" fmla="*/ 428625 h 444500"/>
                  <a:gd name="connsiteX16" fmla="*/ 285750 w 461822"/>
                  <a:gd name="connsiteY16" fmla="*/ 441325 h 444500"/>
                  <a:gd name="connsiteX17" fmla="*/ 231775 w 461822"/>
                  <a:gd name="connsiteY17" fmla="*/ 444500 h 444500"/>
                  <a:gd name="connsiteX18" fmla="*/ 174625 w 461822"/>
                  <a:gd name="connsiteY18" fmla="*/ 434975 h 444500"/>
                  <a:gd name="connsiteX19" fmla="*/ 146050 w 461822"/>
                  <a:gd name="connsiteY19" fmla="*/ 422275 h 444500"/>
                  <a:gd name="connsiteX20" fmla="*/ 127000 w 461822"/>
                  <a:gd name="connsiteY20" fmla="*/ 415925 h 444500"/>
                  <a:gd name="connsiteX21" fmla="*/ 117475 w 461822"/>
                  <a:gd name="connsiteY21" fmla="*/ 412750 h 444500"/>
                  <a:gd name="connsiteX22" fmla="*/ 104775 w 461822"/>
                  <a:gd name="connsiteY22" fmla="*/ 409575 h 444500"/>
                  <a:gd name="connsiteX23" fmla="*/ 101600 w 461822"/>
                  <a:gd name="connsiteY23" fmla="*/ 406400 h 444500"/>
                  <a:gd name="connsiteX24" fmla="*/ 101600 w 461822"/>
                  <a:gd name="connsiteY24" fmla="*/ 406400 h 444500"/>
                  <a:gd name="connsiteX0" fmla="*/ 0 w 464618"/>
                  <a:gd name="connsiteY0" fmla="*/ 292100 h 444500"/>
                  <a:gd name="connsiteX1" fmla="*/ 0 w 464618"/>
                  <a:gd name="connsiteY1" fmla="*/ 292100 h 444500"/>
                  <a:gd name="connsiteX2" fmla="*/ 177800 w 464618"/>
                  <a:gd name="connsiteY2" fmla="*/ 288925 h 444500"/>
                  <a:gd name="connsiteX3" fmla="*/ 254000 w 464618"/>
                  <a:gd name="connsiteY3" fmla="*/ 276225 h 444500"/>
                  <a:gd name="connsiteX4" fmla="*/ 323850 w 464618"/>
                  <a:gd name="connsiteY4" fmla="*/ 263525 h 444500"/>
                  <a:gd name="connsiteX5" fmla="*/ 384175 w 464618"/>
                  <a:gd name="connsiteY5" fmla="*/ 234950 h 444500"/>
                  <a:gd name="connsiteX6" fmla="*/ 403225 w 464618"/>
                  <a:gd name="connsiteY6" fmla="*/ 206375 h 444500"/>
                  <a:gd name="connsiteX7" fmla="*/ 434975 w 464618"/>
                  <a:gd name="connsiteY7" fmla="*/ 114300 h 444500"/>
                  <a:gd name="connsiteX8" fmla="*/ 447675 w 464618"/>
                  <a:gd name="connsiteY8" fmla="*/ 63500 h 444500"/>
                  <a:gd name="connsiteX9" fmla="*/ 454025 w 464618"/>
                  <a:gd name="connsiteY9" fmla="*/ 31750 h 444500"/>
                  <a:gd name="connsiteX10" fmla="*/ 460375 w 464618"/>
                  <a:gd name="connsiteY10" fmla="*/ 0 h 444500"/>
                  <a:gd name="connsiteX11" fmla="*/ 460375 w 464618"/>
                  <a:gd name="connsiteY11" fmla="*/ 307975 h 444500"/>
                  <a:gd name="connsiteX12" fmla="*/ 406400 w 464618"/>
                  <a:gd name="connsiteY12" fmla="*/ 358775 h 444500"/>
                  <a:gd name="connsiteX13" fmla="*/ 381000 w 464618"/>
                  <a:gd name="connsiteY13" fmla="*/ 377825 h 444500"/>
                  <a:gd name="connsiteX14" fmla="*/ 311150 w 464618"/>
                  <a:gd name="connsiteY14" fmla="*/ 428625 h 444500"/>
                  <a:gd name="connsiteX15" fmla="*/ 285750 w 464618"/>
                  <a:gd name="connsiteY15" fmla="*/ 441325 h 444500"/>
                  <a:gd name="connsiteX16" fmla="*/ 231775 w 464618"/>
                  <a:gd name="connsiteY16" fmla="*/ 444500 h 444500"/>
                  <a:gd name="connsiteX17" fmla="*/ 174625 w 464618"/>
                  <a:gd name="connsiteY17" fmla="*/ 434975 h 444500"/>
                  <a:gd name="connsiteX18" fmla="*/ 146050 w 464618"/>
                  <a:gd name="connsiteY18" fmla="*/ 422275 h 444500"/>
                  <a:gd name="connsiteX19" fmla="*/ 127000 w 464618"/>
                  <a:gd name="connsiteY19" fmla="*/ 415925 h 444500"/>
                  <a:gd name="connsiteX20" fmla="*/ 117475 w 464618"/>
                  <a:gd name="connsiteY20" fmla="*/ 412750 h 444500"/>
                  <a:gd name="connsiteX21" fmla="*/ 104775 w 464618"/>
                  <a:gd name="connsiteY21" fmla="*/ 409575 h 444500"/>
                  <a:gd name="connsiteX22" fmla="*/ 101600 w 464618"/>
                  <a:gd name="connsiteY22" fmla="*/ 406400 h 444500"/>
                  <a:gd name="connsiteX23" fmla="*/ 101600 w 464618"/>
                  <a:gd name="connsiteY23" fmla="*/ 406400 h 444500"/>
                  <a:gd name="connsiteX0" fmla="*/ 0 w 466496"/>
                  <a:gd name="connsiteY0" fmla="*/ 292100 h 444500"/>
                  <a:gd name="connsiteX1" fmla="*/ 0 w 466496"/>
                  <a:gd name="connsiteY1" fmla="*/ 292100 h 444500"/>
                  <a:gd name="connsiteX2" fmla="*/ 177800 w 466496"/>
                  <a:gd name="connsiteY2" fmla="*/ 288925 h 444500"/>
                  <a:gd name="connsiteX3" fmla="*/ 254000 w 466496"/>
                  <a:gd name="connsiteY3" fmla="*/ 276225 h 444500"/>
                  <a:gd name="connsiteX4" fmla="*/ 323850 w 466496"/>
                  <a:gd name="connsiteY4" fmla="*/ 263525 h 444500"/>
                  <a:gd name="connsiteX5" fmla="*/ 384175 w 466496"/>
                  <a:gd name="connsiteY5" fmla="*/ 234950 h 444500"/>
                  <a:gd name="connsiteX6" fmla="*/ 403225 w 466496"/>
                  <a:gd name="connsiteY6" fmla="*/ 206375 h 444500"/>
                  <a:gd name="connsiteX7" fmla="*/ 434975 w 466496"/>
                  <a:gd name="connsiteY7" fmla="*/ 114300 h 444500"/>
                  <a:gd name="connsiteX8" fmla="*/ 447675 w 466496"/>
                  <a:gd name="connsiteY8" fmla="*/ 63500 h 444500"/>
                  <a:gd name="connsiteX9" fmla="*/ 454025 w 466496"/>
                  <a:gd name="connsiteY9" fmla="*/ 31750 h 444500"/>
                  <a:gd name="connsiteX10" fmla="*/ 460375 w 466496"/>
                  <a:gd name="connsiteY10" fmla="*/ 0 h 444500"/>
                  <a:gd name="connsiteX11" fmla="*/ 460375 w 466496"/>
                  <a:gd name="connsiteY11" fmla="*/ 307975 h 444500"/>
                  <a:gd name="connsiteX12" fmla="*/ 381000 w 466496"/>
                  <a:gd name="connsiteY12" fmla="*/ 377825 h 444500"/>
                  <a:gd name="connsiteX13" fmla="*/ 311150 w 466496"/>
                  <a:gd name="connsiteY13" fmla="*/ 428625 h 444500"/>
                  <a:gd name="connsiteX14" fmla="*/ 285750 w 466496"/>
                  <a:gd name="connsiteY14" fmla="*/ 441325 h 444500"/>
                  <a:gd name="connsiteX15" fmla="*/ 231775 w 466496"/>
                  <a:gd name="connsiteY15" fmla="*/ 444500 h 444500"/>
                  <a:gd name="connsiteX16" fmla="*/ 174625 w 466496"/>
                  <a:gd name="connsiteY16" fmla="*/ 434975 h 444500"/>
                  <a:gd name="connsiteX17" fmla="*/ 146050 w 466496"/>
                  <a:gd name="connsiteY17" fmla="*/ 422275 h 444500"/>
                  <a:gd name="connsiteX18" fmla="*/ 127000 w 466496"/>
                  <a:gd name="connsiteY18" fmla="*/ 415925 h 444500"/>
                  <a:gd name="connsiteX19" fmla="*/ 117475 w 466496"/>
                  <a:gd name="connsiteY19" fmla="*/ 412750 h 444500"/>
                  <a:gd name="connsiteX20" fmla="*/ 104775 w 466496"/>
                  <a:gd name="connsiteY20" fmla="*/ 409575 h 444500"/>
                  <a:gd name="connsiteX21" fmla="*/ 101600 w 466496"/>
                  <a:gd name="connsiteY21" fmla="*/ 406400 h 444500"/>
                  <a:gd name="connsiteX22" fmla="*/ 101600 w 466496"/>
                  <a:gd name="connsiteY22" fmla="*/ 406400 h 444500"/>
                  <a:gd name="connsiteX0" fmla="*/ 0 w 471667"/>
                  <a:gd name="connsiteY0" fmla="*/ 292100 h 444500"/>
                  <a:gd name="connsiteX1" fmla="*/ 0 w 471667"/>
                  <a:gd name="connsiteY1" fmla="*/ 292100 h 444500"/>
                  <a:gd name="connsiteX2" fmla="*/ 177800 w 471667"/>
                  <a:gd name="connsiteY2" fmla="*/ 288925 h 444500"/>
                  <a:gd name="connsiteX3" fmla="*/ 254000 w 471667"/>
                  <a:gd name="connsiteY3" fmla="*/ 276225 h 444500"/>
                  <a:gd name="connsiteX4" fmla="*/ 323850 w 471667"/>
                  <a:gd name="connsiteY4" fmla="*/ 263525 h 444500"/>
                  <a:gd name="connsiteX5" fmla="*/ 384175 w 471667"/>
                  <a:gd name="connsiteY5" fmla="*/ 234950 h 444500"/>
                  <a:gd name="connsiteX6" fmla="*/ 403225 w 471667"/>
                  <a:gd name="connsiteY6" fmla="*/ 206375 h 444500"/>
                  <a:gd name="connsiteX7" fmla="*/ 434975 w 471667"/>
                  <a:gd name="connsiteY7" fmla="*/ 114300 h 444500"/>
                  <a:gd name="connsiteX8" fmla="*/ 447675 w 471667"/>
                  <a:gd name="connsiteY8" fmla="*/ 63500 h 444500"/>
                  <a:gd name="connsiteX9" fmla="*/ 454025 w 471667"/>
                  <a:gd name="connsiteY9" fmla="*/ 31750 h 444500"/>
                  <a:gd name="connsiteX10" fmla="*/ 460375 w 471667"/>
                  <a:gd name="connsiteY10" fmla="*/ 0 h 444500"/>
                  <a:gd name="connsiteX11" fmla="*/ 460375 w 471667"/>
                  <a:gd name="connsiteY11" fmla="*/ 307975 h 444500"/>
                  <a:gd name="connsiteX12" fmla="*/ 311150 w 471667"/>
                  <a:gd name="connsiteY12" fmla="*/ 428625 h 444500"/>
                  <a:gd name="connsiteX13" fmla="*/ 285750 w 471667"/>
                  <a:gd name="connsiteY13" fmla="*/ 441325 h 444500"/>
                  <a:gd name="connsiteX14" fmla="*/ 231775 w 471667"/>
                  <a:gd name="connsiteY14" fmla="*/ 444500 h 444500"/>
                  <a:gd name="connsiteX15" fmla="*/ 174625 w 471667"/>
                  <a:gd name="connsiteY15" fmla="*/ 434975 h 444500"/>
                  <a:gd name="connsiteX16" fmla="*/ 146050 w 471667"/>
                  <a:gd name="connsiteY16" fmla="*/ 422275 h 444500"/>
                  <a:gd name="connsiteX17" fmla="*/ 127000 w 471667"/>
                  <a:gd name="connsiteY17" fmla="*/ 415925 h 444500"/>
                  <a:gd name="connsiteX18" fmla="*/ 117475 w 471667"/>
                  <a:gd name="connsiteY18" fmla="*/ 412750 h 444500"/>
                  <a:gd name="connsiteX19" fmla="*/ 104775 w 471667"/>
                  <a:gd name="connsiteY19" fmla="*/ 409575 h 444500"/>
                  <a:gd name="connsiteX20" fmla="*/ 101600 w 471667"/>
                  <a:gd name="connsiteY20" fmla="*/ 406400 h 444500"/>
                  <a:gd name="connsiteX21" fmla="*/ 101600 w 471667"/>
                  <a:gd name="connsiteY21" fmla="*/ 406400 h 444500"/>
                  <a:gd name="connsiteX0" fmla="*/ 0 w 473548"/>
                  <a:gd name="connsiteY0" fmla="*/ 292100 h 452065"/>
                  <a:gd name="connsiteX1" fmla="*/ 0 w 473548"/>
                  <a:gd name="connsiteY1" fmla="*/ 292100 h 452065"/>
                  <a:gd name="connsiteX2" fmla="*/ 177800 w 473548"/>
                  <a:gd name="connsiteY2" fmla="*/ 288925 h 452065"/>
                  <a:gd name="connsiteX3" fmla="*/ 254000 w 473548"/>
                  <a:gd name="connsiteY3" fmla="*/ 276225 h 452065"/>
                  <a:gd name="connsiteX4" fmla="*/ 323850 w 473548"/>
                  <a:gd name="connsiteY4" fmla="*/ 263525 h 452065"/>
                  <a:gd name="connsiteX5" fmla="*/ 384175 w 473548"/>
                  <a:gd name="connsiteY5" fmla="*/ 234950 h 452065"/>
                  <a:gd name="connsiteX6" fmla="*/ 403225 w 473548"/>
                  <a:gd name="connsiteY6" fmla="*/ 206375 h 452065"/>
                  <a:gd name="connsiteX7" fmla="*/ 434975 w 473548"/>
                  <a:gd name="connsiteY7" fmla="*/ 114300 h 452065"/>
                  <a:gd name="connsiteX8" fmla="*/ 447675 w 473548"/>
                  <a:gd name="connsiteY8" fmla="*/ 63500 h 452065"/>
                  <a:gd name="connsiteX9" fmla="*/ 454025 w 473548"/>
                  <a:gd name="connsiteY9" fmla="*/ 31750 h 452065"/>
                  <a:gd name="connsiteX10" fmla="*/ 460375 w 473548"/>
                  <a:gd name="connsiteY10" fmla="*/ 0 h 452065"/>
                  <a:gd name="connsiteX11" fmla="*/ 460375 w 473548"/>
                  <a:gd name="connsiteY11" fmla="*/ 307975 h 452065"/>
                  <a:gd name="connsiteX12" fmla="*/ 285750 w 473548"/>
                  <a:gd name="connsiteY12" fmla="*/ 441325 h 452065"/>
                  <a:gd name="connsiteX13" fmla="*/ 231775 w 473548"/>
                  <a:gd name="connsiteY13" fmla="*/ 444500 h 452065"/>
                  <a:gd name="connsiteX14" fmla="*/ 174625 w 473548"/>
                  <a:gd name="connsiteY14" fmla="*/ 434975 h 452065"/>
                  <a:gd name="connsiteX15" fmla="*/ 146050 w 473548"/>
                  <a:gd name="connsiteY15" fmla="*/ 422275 h 452065"/>
                  <a:gd name="connsiteX16" fmla="*/ 127000 w 473548"/>
                  <a:gd name="connsiteY16" fmla="*/ 415925 h 452065"/>
                  <a:gd name="connsiteX17" fmla="*/ 117475 w 473548"/>
                  <a:gd name="connsiteY17" fmla="*/ 412750 h 452065"/>
                  <a:gd name="connsiteX18" fmla="*/ 104775 w 473548"/>
                  <a:gd name="connsiteY18" fmla="*/ 409575 h 452065"/>
                  <a:gd name="connsiteX19" fmla="*/ 101600 w 473548"/>
                  <a:gd name="connsiteY19" fmla="*/ 406400 h 452065"/>
                  <a:gd name="connsiteX20" fmla="*/ 101600 w 473548"/>
                  <a:gd name="connsiteY20" fmla="*/ 406400 h 452065"/>
                  <a:gd name="connsiteX0" fmla="*/ 0 w 477545"/>
                  <a:gd name="connsiteY0" fmla="*/ 292100 h 444500"/>
                  <a:gd name="connsiteX1" fmla="*/ 0 w 477545"/>
                  <a:gd name="connsiteY1" fmla="*/ 292100 h 444500"/>
                  <a:gd name="connsiteX2" fmla="*/ 177800 w 477545"/>
                  <a:gd name="connsiteY2" fmla="*/ 288925 h 444500"/>
                  <a:gd name="connsiteX3" fmla="*/ 254000 w 477545"/>
                  <a:gd name="connsiteY3" fmla="*/ 276225 h 444500"/>
                  <a:gd name="connsiteX4" fmla="*/ 323850 w 477545"/>
                  <a:gd name="connsiteY4" fmla="*/ 263525 h 444500"/>
                  <a:gd name="connsiteX5" fmla="*/ 384175 w 477545"/>
                  <a:gd name="connsiteY5" fmla="*/ 234950 h 444500"/>
                  <a:gd name="connsiteX6" fmla="*/ 403225 w 477545"/>
                  <a:gd name="connsiteY6" fmla="*/ 206375 h 444500"/>
                  <a:gd name="connsiteX7" fmla="*/ 434975 w 477545"/>
                  <a:gd name="connsiteY7" fmla="*/ 114300 h 444500"/>
                  <a:gd name="connsiteX8" fmla="*/ 447675 w 477545"/>
                  <a:gd name="connsiteY8" fmla="*/ 63500 h 444500"/>
                  <a:gd name="connsiteX9" fmla="*/ 454025 w 477545"/>
                  <a:gd name="connsiteY9" fmla="*/ 31750 h 444500"/>
                  <a:gd name="connsiteX10" fmla="*/ 460375 w 477545"/>
                  <a:gd name="connsiteY10" fmla="*/ 0 h 444500"/>
                  <a:gd name="connsiteX11" fmla="*/ 460375 w 477545"/>
                  <a:gd name="connsiteY11" fmla="*/ 307975 h 444500"/>
                  <a:gd name="connsiteX12" fmla="*/ 231775 w 477545"/>
                  <a:gd name="connsiteY12" fmla="*/ 444500 h 444500"/>
                  <a:gd name="connsiteX13" fmla="*/ 174625 w 477545"/>
                  <a:gd name="connsiteY13" fmla="*/ 434975 h 444500"/>
                  <a:gd name="connsiteX14" fmla="*/ 146050 w 477545"/>
                  <a:gd name="connsiteY14" fmla="*/ 422275 h 444500"/>
                  <a:gd name="connsiteX15" fmla="*/ 127000 w 477545"/>
                  <a:gd name="connsiteY15" fmla="*/ 415925 h 444500"/>
                  <a:gd name="connsiteX16" fmla="*/ 117475 w 477545"/>
                  <a:gd name="connsiteY16" fmla="*/ 412750 h 444500"/>
                  <a:gd name="connsiteX17" fmla="*/ 104775 w 477545"/>
                  <a:gd name="connsiteY17" fmla="*/ 409575 h 444500"/>
                  <a:gd name="connsiteX18" fmla="*/ 101600 w 477545"/>
                  <a:gd name="connsiteY18" fmla="*/ 406400 h 444500"/>
                  <a:gd name="connsiteX19" fmla="*/ 101600 w 477545"/>
                  <a:gd name="connsiteY19" fmla="*/ 406400 h 44450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17" fmla="*/ 101600 w 481778"/>
                  <a:gd name="connsiteY17" fmla="*/ 406400 h 441630"/>
                  <a:gd name="connsiteX18" fmla="*/ 101600 w 481778"/>
                  <a:gd name="connsiteY18" fmla="*/ 40640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17" fmla="*/ 101600 w 481778"/>
                  <a:gd name="connsiteY17" fmla="*/ 40640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0" fmla="*/ 0 w 481778"/>
                  <a:gd name="connsiteY0" fmla="*/ 292100 h 434975"/>
                  <a:gd name="connsiteX1" fmla="*/ 0 w 481778"/>
                  <a:gd name="connsiteY1" fmla="*/ 292100 h 434975"/>
                  <a:gd name="connsiteX2" fmla="*/ 177800 w 481778"/>
                  <a:gd name="connsiteY2" fmla="*/ 288925 h 434975"/>
                  <a:gd name="connsiteX3" fmla="*/ 254000 w 481778"/>
                  <a:gd name="connsiteY3" fmla="*/ 276225 h 434975"/>
                  <a:gd name="connsiteX4" fmla="*/ 323850 w 481778"/>
                  <a:gd name="connsiteY4" fmla="*/ 263525 h 434975"/>
                  <a:gd name="connsiteX5" fmla="*/ 384175 w 481778"/>
                  <a:gd name="connsiteY5" fmla="*/ 234950 h 434975"/>
                  <a:gd name="connsiteX6" fmla="*/ 403225 w 481778"/>
                  <a:gd name="connsiteY6" fmla="*/ 206375 h 434975"/>
                  <a:gd name="connsiteX7" fmla="*/ 434975 w 481778"/>
                  <a:gd name="connsiteY7" fmla="*/ 114300 h 434975"/>
                  <a:gd name="connsiteX8" fmla="*/ 447675 w 481778"/>
                  <a:gd name="connsiteY8" fmla="*/ 63500 h 434975"/>
                  <a:gd name="connsiteX9" fmla="*/ 454025 w 481778"/>
                  <a:gd name="connsiteY9" fmla="*/ 31750 h 434975"/>
                  <a:gd name="connsiteX10" fmla="*/ 460375 w 481778"/>
                  <a:gd name="connsiteY10" fmla="*/ 0 h 434975"/>
                  <a:gd name="connsiteX11" fmla="*/ 460375 w 481778"/>
                  <a:gd name="connsiteY11" fmla="*/ 307975 h 434975"/>
                  <a:gd name="connsiteX12" fmla="*/ 174625 w 481778"/>
                  <a:gd name="connsiteY12" fmla="*/ 434975 h 434975"/>
                  <a:gd name="connsiteX0" fmla="*/ 0 w 481778"/>
                  <a:gd name="connsiteY0" fmla="*/ 303003 h 445878"/>
                  <a:gd name="connsiteX1" fmla="*/ 0 w 481778"/>
                  <a:gd name="connsiteY1" fmla="*/ 303003 h 445878"/>
                  <a:gd name="connsiteX2" fmla="*/ 177800 w 481778"/>
                  <a:gd name="connsiteY2" fmla="*/ 299828 h 445878"/>
                  <a:gd name="connsiteX3" fmla="*/ 254000 w 481778"/>
                  <a:gd name="connsiteY3" fmla="*/ 287128 h 445878"/>
                  <a:gd name="connsiteX4" fmla="*/ 323850 w 481778"/>
                  <a:gd name="connsiteY4" fmla="*/ 274428 h 445878"/>
                  <a:gd name="connsiteX5" fmla="*/ 384175 w 481778"/>
                  <a:gd name="connsiteY5" fmla="*/ 245853 h 445878"/>
                  <a:gd name="connsiteX6" fmla="*/ 403225 w 481778"/>
                  <a:gd name="connsiteY6" fmla="*/ 217278 h 445878"/>
                  <a:gd name="connsiteX7" fmla="*/ 434975 w 481778"/>
                  <a:gd name="connsiteY7" fmla="*/ 125203 h 445878"/>
                  <a:gd name="connsiteX8" fmla="*/ 447675 w 481778"/>
                  <a:gd name="connsiteY8" fmla="*/ 74403 h 445878"/>
                  <a:gd name="connsiteX9" fmla="*/ 460375 w 481778"/>
                  <a:gd name="connsiteY9" fmla="*/ 10903 h 445878"/>
                  <a:gd name="connsiteX10" fmla="*/ 460375 w 481778"/>
                  <a:gd name="connsiteY10" fmla="*/ 318878 h 445878"/>
                  <a:gd name="connsiteX11" fmla="*/ 174625 w 481778"/>
                  <a:gd name="connsiteY11" fmla="*/ 445878 h 445878"/>
                  <a:gd name="connsiteX0" fmla="*/ 0 w 481778"/>
                  <a:gd name="connsiteY0" fmla="*/ 297868 h 440743"/>
                  <a:gd name="connsiteX1" fmla="*/ 0 w 481778"/>
                  <a:gd name="connsiteY1" fmla="*/ 297868 h 440743"/>
                  <a:gd name="connsiteX2" fmla="*/ 177800 w 481778"/>
                  <a:gd name="connsiteY2" fmla="*/ 294693 h 440743"/>
                  <a:gd name="connsiteX3" fmla="*/ 254000 w 481778"/>
                  <a:gd name="connsiteY3" fmla="*/ 281993 h 440743"/>
                  <a:gd name="connsiteX4" fmla="*/ 323850 w 481778"/>
                  <a:gd name="connsiteY4" fmla="*/ 269293 h 440743"/>
                  <a:gd name="connsiteX5" fmla="*/ 384175 w 481778"/>
                  <a:gd name="connsiteY5" fmla="*/ 240718 h 440743"/>
                  <a:gd name="connsiteX6" fmla="*/ 403225 w 481778"/>
                  <a:gd name="connsiteY6" fmla="*/ 212143 h 440743"/>
                  <a:gd name="connsiteX7" fmla="*/ 434975 w 481778"/>
                  <a:gd name="connsiteY7" fmla="*/ 120068 h 440743"/>
                  <a:gd name="connsiteX8" fmla="*/ 460375 w 481778"/>
                  <a:gd name="connsiteY8" fmla="*/ 5768 h 440743"/>
                  <a:gd name="connsiteX9" fmla="*/ 460375 w 481778"/>
                  <a:gd name="connsiteY9" fmla="*/ 313743 h 440743"/>
                  <a:gd name="connsiteX10" fmla="*/ 174625 w 481778"/>
                  <a:gd name="connsiteY10" fmla="*/ 440743 h 440743"/>
                  <a:gd name="connsiteX0" fmla="*/ 0 w 481778"/>
                  <a:gd name="connsiteY0" fmla="*/ 293197 h 436072"/>
                  <a:gd name="connsiteX1" fmla="*/ 0 w 481778"/>
                  <a:gd name="connsiteY1" fmla="*/ 293197 h 436072"/>
                  <a:gd name="connsiteX2" fmla="*/ 177800 w 481778"/>
                  <a:gd name="connsiteY2" fmla="*/ 290022 h 436072"/>
                  <a:gd name="connsiteX3" fmla="*/ 254000 w 481778"/>
                  <a:gd name="connsiteY3" fmla="*/ 277322 h 436072"/>
                  <a:gd name="connsiteX4" fmla="*/ 323850 w 481778"/>
                  <a:gd name="connsiteY4" fmla="*/ 264622 h 436072"/>
                  <a:gd name="connsiteX5" fmla="*/ 384175 w 481778"/>
                  <a:gd name="connsiteY5" fmla="*/ 236047 h 436072"/>
                  <a:gd name="connsiteX6" fmla="*/ 403225 w 481778"/>
                  <a:gd name="connsiteY6" fmla="*/ 207472 h 436072"/>
                  <a:gd name="connsiteX7" fmla="*/ 460375 w 481778"/>
                  <a:gd name="connsiteY7" fmla="*/ 1097 h 436072"/>
                  <a:gd name="connsiteX8" fmla="*/ 460375 w 481778"/>
                  <a:gd name="connsiteY8" fmla="*/ 309072 h 436072"/>
                  <a:gd name="connsiteX9" fmla="*/ 174625 w 481778"/>
                  <a:gd name="connsiteY9" fmla="*/ 436072 h 436072"/>
                  <a:gd name="connsiteX0" fmla="*/ 0 w 481778"/>
                  <a:gd name="connsiteY0" fmla="*/ 293223 h 436098"/>
                  <a:gd name="connsiteX1" fmla="*/ 0 w 481778"/>
                  <a:gd name="connsiteY1" fmla="*/ 293223 h 436098"/>
                  <a:gd name="connsiteX2" fmla="*/ 177800 w 481778"/>
                  <a:gd name="connsiteY2" fmla="*/ 290048 h 436098"/>
                  <a:gd name="connsiteX3" fmla="*/ 254000 w 481778"/>
                  <a:gd name="connsiteY3" fmla="*/ 277348 h 436098"/>
                  <a:gd name="connsiteX4" fmla="*/ 323850 w 481778"/>
                  <a:gd name="connsiteY4" fmla="*/ 264648 h 436098"/>
                  <a:gd name="connsiteX5" fmla="*/ 403225 w 481778"/>
                  <a:gd name="connsiteY5" fmla="*/ 207498 h 436098"/>
                  <a:gd name="connsiteX6" fmla="*/ 460375 w 481778"/>
                  <a:gd name="connsiteY6" fmla="*/ 1123 h 436098"/>
                  <a:gd name="connsiteX7" fmla="*/ 460375 w 481778"/>
                  <a:gd name="connsiteY7" fmla="*/ 309098 h 436098"/>
                  <a:gd name="connsiteX8" fmla="*/ 174625 w 481778"/>
                  <a:gd name="connsiteY8" fmla="*/ 436098 h 436098"/>
                  <a:gd name="connsiteX0" fmla="*/ 0 w 481778"/>
                  <a:gd name="connsiteY0" fmla="*/ 293235 h 436110"/>
                  <a:gd name="connsiteX1" fmla="*/ 0 w 481778"/>
                  <a:gd name="connsiteY1" fmla="*/ 293235 h 436110"/>
                  <a:gd name="connsiteX2" fmla="*/ 177800 w 481778"/>
                  <a:gd name="connsiteY2" fmla="*/ 290060 h 436110"/>
                  <a:gd name="connsiteX3" fmla="*/ 254000 w 481778"/>
                  <a:gd name="connsiteY3" fmla="*/ 277360 h 436110"/>
                  <a:gd name="connsiteX4" fmla="*/ 403225 w 481778"/>
                  <a:gd name="connsiteY4" fmla="*/ 207510 h 436110"/>
                  <a:gd name="connsiteX5" fmla="*/ 460375 w 481778"/>
                  <a:gd name="connsiteY5" fmla="*/ 1135 h 436110"/>
                  <a:gd name="connsiteX6" fmla="*/ 460375 w 481778"/>
                  <a:gd name="connsiteY6" fmla="*/ 309110 h 436110"/>
                  <a:gd name="connsiteX7" fmla="*/ 174625 w 481778"/>
                  <a:gd name="connsiteY7" fmla="*/ 436110 h 436110"/>
                  <a:gd name="connsiteX0" fmla="*/ 0 w 481778"/>
                  <a:gd name="connsiteY0" fmla="*/ 293248 h 436123"/>
                  <a:gd name="connsiteX1" fmla="*/ 0 w 481778"/>
                  <a:gd name="connsiteY1" fmla="*/ 293248 h 436123"/>
                  <a:gd name="connsiteX2" fmla="*/ 177800 w 481778"/>
                  <a:gd name="connsiteY2" fmla="*/ 290073 h 436123"/>
                  <a:gd name="connsiteX3" fmla="*/ 403225 w 481778"/>
                  <a:gd name="connsiteY3" fmla="*/ 207523 h 436123"/>
                  <a:gd name="connsiteX4" fmla="*/ 460375 w 481778"/>
                  <a:gd name="connsiteY4" fmla="*/ 1148 h 436123"/>
                  <a:gd name="connsiteX5" fmla="*/ 460375 w 481778"/>
                  <a:gd name="connsiteY5" fmla="*/ 309123 h 436123"/>
                  <a:gd name="connsiteX6" fmla="*/ 174625 w 481778"/>
                  <a:gd name="connsiteY6" fmla="*/ 436123 h 436123"/>
                  <a:gd name="connsiteX0" fmla="*/ 0 w 481778"/>
                  <a:gd name="connsiteY0" fmla="*/ 293251 h 436126"/>
                  <a:gd name="connsiteX1" fmla="*/ 0 w 481778"/>
                  <a:gd name="connsiteY1" fmla="*/ 293251 h 436126"/>
                  <a:gd name="connsiteX2" fmla="*/ 403225 w 481778"/>
                  <a:gd name="connsiteY2" fmla="*/ 207526 h 436126"/>
                  <a:gd name="connsiteX3" fmla="*/ 460375 w 481778"/>
                  <a:gd name="connsiteY3" fmla="*/ 1151 h 436126"/>
                  <a:gd name="connsiteX4" fmla="*/ 460375 w 481778"/>
                  <a:gd name="connsiteY4" fmla="*/ 309126 h 436126"/>
                  <a:gd name="connsiteX5" fmla="*/ 174625 w 481778"/>
                  <a:gd name="connsiteY5" fmla="*/ 436126 h 436126"/>
                  <a:gd name="connsiteX0" fmla="*/ 0 w 538755"/>
                  <a:gd name="connsiteY0" fmla="*/ 298862 h 441737"/>
                  <a:gd name="connsiteX1" fmla="*/ 0 w 538755"/>
                  <a:gd name="connsiteY1" fmla="*/ 298862 h 441737"/>
                  <a:gd name="connsiteX2" fmla="*/ 403225 w 538755"/>
                  <a:gd name="connsiteY2" fmla="*/ 213137 h 441737"/>
                  <a:gd name="connsiteX3" fmla="*/ 538713 w 538755"/>
                  <a:gd name="connsiteY3" fmla="*/ 1124 h 441737"/>
                  <a:gd name="connsiteX4" fmla="*/ 460375 w 538755"/>
                  <a:gd name="connsiteY4" fmla="*/ 314737 h 441737"/>
                  <a:gd name="connsiteX5" fmla="*/ 174625 w 538755"/>
                  <a:gd name="connsiteY5" fmla="*/ 441737 h 441737"/>
                  <a:gd name="connsiteX0" fmla="*/ 0 w 538755"/>
                  <a:gd name="connsiteY0" fmla="*/ 298862 h 441737"/>
                  <a:gd name="connsiteX1" fmla="*/ 0 w 538755"/>
                  <a:gd name="connsiteY1" fmla="*/ 298862 h 441737"/>
                  <a:gd name="connsiteX2" fmla="*/ 403225 w 538755"/>
                  <a:gd name="connsiteY2" fmla="*/ 213137 h 441737"/>
                  <a:gd name="connsiteX3" fmla="*/ 538713 w 538755"/>
                  <a:gd name="connsiteY3" fmla="*/ 1124 h 441737"/>
                  <a:gd name="connsiteX4" fmla="*/ 460375 w 538755"/>
                  <a:gd name="connsiteY4" fmla="*/ 314737 h 441737"/>
                  <a:gd name="connsiteX5" fmla="*/ 174625 w 538755"/>
                  <a:gd name="connsiteY5" fmla="*/ 441737 h 441737"/>
                  <a:gd name="connsiteX6" fmla="*/ 0 w 538755"/>
                  <a:gd name="connsiteY6" fmla="*/ 298862 h 441737"/>
                  <a:gd name="connsiteX0" fmla="*/ 0 w 538755"/>
                  <a:gd name="connsiteY0" fmla="*/ 298862 h 444049"/>
                  <a:gd name="connsiteX1" fmla="*/ 0 w 538755"/>
                  <a:gd name="connsiteY1" fmla="*/ 298862 h 444049"/>
                  <a:gd name="connsiteX2" fmla="*/ 403225 w 538755"/>
                  <a:gd name="connsiteY2" fmla="*/ 213137 h 444049"/>
                  <a:gd name="connsiteX3" fmla="*/ 538713 w 538755"/>
                  <a:gd name="connsiteY3" fmla="*/ 1124 h 444049"/>
                  <a:gd name="connsiteX4" fmla="*/ 460375 w 538755"/>
                  <a:gd name="connsiteY4" fmla="*/ 314737 h 444049"/>
                  <a:gd name="connsiteX5" fmla="*/ 174625 w 538755"/>
                  <a:gd name="connsiteY5" fmla="*/ 441737 h 444049"/>
                  <a:gd name="connsiteX6" fmla="*/ 0 w 538755"/>
                  <a:gd name="connsiteY6" fmla="*/ 298862 h 444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8755" h="444049">
                    <a:moveTo>
                      <a:pt x="0" y="298862"/>
                    </a:moveTo>
                    <a:lnTo>
                      <a:pt x="0" y="298862"/>
                    </a:lnTo>
                    <a:cubicBezTo>
                      <a:pt x="67204" y="284575"/>
                      <a:pt x="313440" y="262760"/>
                      <a:pt x="403225" y="213137"/>
                    </a:cubicBezTo>
                    <a:cubicBezTo>
                      <a:pt x="493010" y="163514"/>
                      <a:pt x="529188" y="-15809"/>
                      <a:pt x="538713" y="1124"/>
                    </a:cubicBezTo>
                    <a:cubicBezTo>
                      <a:pt x="539771" y="47161"/>
                      <a:pt x="521056" y="241302"/>
                      <a:pt x="460375" y="314737"/>
                    </a:cubicBezTo>
                    <a:cubicBezTo>
                      <a:pt x="399694" y="388172"/>
                      <a:pt x="229515" y="432014"/>
                      <a:pt x="174625" y="441737"/>
                    </a:cubicBezTo>
                    <a:cubicBezTo>
                      <a:pt x="61580" y="461762"/>
                      <a:pt x="58208" y="346487"/>
                      <a:pt x="0" y="29886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2" name="Rectangle 341"/>
            <p:cNvSpPr/>
            <p:nvPr/>
          </p:nvSpPr>
          <p:spPr>
            <a:xfrm>
              <a:off x="8342151" y="2104605"/>
              <a:ext cx="434765" cy="302962"/>
            </a:xfrm>
            <a:prstGeom prst="rect">
              <a:avLst/>
            </a:prstGeom>
            <a:solidFill>
              <a:srgbClr val="8064A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Chord 343"/>
            <p:cNvSpPr/>
            <p:nvPr/>
          </p:nvSpPr>
          <p:spPr>
            <a:xfrm rot="18646141">
              <a:off x="8454430" y="1895797"/>
              <a:ext cx="210206" cy="207410"/>
            </a:xfrm>
            <a:prstGeom prst="chord">
              <a:avLst>
                <a:gd name="adj1" fmla="val 21522466"/>
                <a:gd name="adj2" fmla="val 16982415"/>
              </a:avLst>
            </a:prstGeom>
            <a:solidFill>
              <a:srgbClr val="8064A2">
                <a:alpha val="2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5" name="Group 344"/>
            <p:cNvGrpSpPr/>
            <p:nvPr/>
          </p:nvGrpSpPr>
          <p:grpSpPr>
            <a:xfrm rot="2667229">
              <a:off x="8506478" y="1946894"/>
              <a:ext cx="112947" cy="112105"/>
              <a:chOff x="1194241" y="4607184"/>
              <a:chExt cx="1541553" cy="1530050"/>
            </a:xfrm>
            <a:solidFill>
              <a:srgbClr val="8064A2"/>
            </a:solidFill>
          </p:grpSpPr>
          <p:sp>
            <p:nvSpPr>
              <p:cNvPr id="346" name="Teardrop 345"/>
              <p:cNvSpPr/>
              <p:nvPr/>
            </p:nvSpPr>
            <p:spPr>
              <a:xfrm>
                <a:off x="1194241" y="5217858"/>
                <a:ext cx="919376" cy="919376"/>
              </a:xfrm>
              <a:prstGeom prst="teardrop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ight Triangle 346"/>
              <p:cNvSpPr/>
              <p:nvPr/>
            </p:nvSpPr>
            <p:spPr>
              <a:xfrm>
                <a:off x="2053429" y="4607184"/>
                <a:ext cx="682365" cy="682365"/>
              </a:xfrm>
              <a:prstGeom prst="rt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95" name="Group 494"/>
          <p:cNvGrpSpPr/>
          <p:nvPr/>
        </p:nvGrpSpPr>
        <p:grpSpPr>
          <a:xfrm>
            <a:off x="2383713" y="5124412"/>
            <a:ext cx="1824124" cy="988220"/>
            <a:chOff x="4698052" y="1072676"/>
            <a:chExt cx="4496702" cy="2436091"/>
          </a:xfrm>
        </p:grpSpPr>
        <p:sp>
          <p:nvSpPr>
            <p:cNvPr id="579" name="Rectangle 578"/>
            <p:cNvSpPr/>
            <p:nvPr/>
          </p:nvSpPr>
          <p:spPr>
            <a:xfrm>
              <a:off x="4698052" y="1072676"/>
              <a:ext cx="4496702" cy="24360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57150" cmpd="sng">
              <a:solidFill>
                <a:schemeClr val="accent3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0" name="Group 579"/>
            <p:cNvGrpSpPr/>
            <p:nvPr/>
          </p:nvGrpSpPr>
          <p:grpSpPr>
            <a:xfrm>
              <a:off x="4841966" y="1208011"/>
              <a:ext cx="987092" cy="2293072"/>
              <a:chOff x="2249838" y="1898254"/>
              <a:chExt cx="987092" cy="2087036"/>
            </a:xfrm>
            <a:solidFill>
              <a:schemeClr val="accent3"/>
            </a:solidFill>
          </p:grpSpPr>
          <p:sp>
            <p:nvSpPr>
              <p:cNvPr id="606" name="Oval 605"/>
              <p:cNvSpPr/>
              <p:nvPr/>
            </p:nvSpPr>
            <p:spPr>
              <a:xfrm>
                <a:off x="2549436" y="1898254"/>
                <a:ext cx="409658" cy="418436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7" name="Rounded Rectangle 606"/>
              <p:cNvSpPr/>
              <p:nvPr/>
            </p:nvSpPr>
            <p:spPr>
              <a:xfrm>
                <a:off x="2466787" y="2291414"/>
                <a:ext cx="574956" cy="881077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8" name="Rounded Rectangle 607"/>
              <p:cNvSpPr/>
              <p:nvPr/>
            </p:nvSpPr>
            <p:spPr>
              <a:xfrm>
                <a:off x="2467508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9" name="Rounded Rectangle 608"/>
              <p:cNvSpPr/>
              <p:nvPr/>
            </p:nvSpPr>
            <p:spPr>
              <a:xfrm>
                <a:off x="2776423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0" name="Rounded Rectangle 609"/>
              <p:cNvSpPr/>
              <p:nvPr/>
            </p:nvSpPr>
            <p:spPr>
              <a:xfrm rot="911694">
                <a:off x="2399196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Rounded Rectangle 610"/>
              <p:cNvSpPr/>
              <p:nvPr/>
            </p:nvSpPr>
            <p:spPr>
              <a:xfrm rot="20688306" flipH="1">
                <a:off x="2951379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2" name="Rounded Rectangle 611"/>
              <p:cNvSpPr/>
              <p:nvPr/>
            </p:nvSpPr>
            <p:spPr>
              <a:xfrm rot="9574993">
                <a:off x="2249838" y="2493118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3" name="Rounded Rectangle 612"/>
              <p:cNvSpPr/>
              <p:nvPr/>
            </p:nvSpPr>
            <p:spPr>
              <a:xfrm rot="9617353">
                <a:off x="3078975" y="2800129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1" name="Group 580"/>
            <p:cNvGrpSpPr/>
            <p:nvPr/>
          </p:nvGrpSpPr>
          <p:grpSpPr>
            <a:xfrm>
              <a:off x="5899361" y="1198360"/>
              <a:ext cx="987092" cy="2293072"/>
              <a:chOff x="2249838" y="1898254"/>
              <a:chExt cx="987092" cy="2087036"/>
            </a:xfrm>
            <a:solidFill>
              <a:schemeClr val="accent3"/>
            </a:solidFill>
          </p:grpSpPr>
          <p:sp>
            <p:nvSpPr>
              <p:cNvPr id="598" name="Oval 597"/>
              <p:cNvSpPr/>
              <p:nvPr/>
            </p:nvSpPr>
            <p:spPr>
              <a:xfrm>
                <a:off x="2549436" y="1898254"/>
                <a:ext cx="409658" cy="418436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9" name="Rounded Rectangle 598"/>
              <p:cNvSpPr/>
              <p:nvPr/>
            </p:nvSpPr>
            <p:spPr>
              <a:xfrm>
                <a:off x="2466787" y="2291414"/>
                <a:ext cx="574956" cy="881077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0" name="Rounded Rectangle 599"/>
              <p:cNvSpPr/>
              <p:nvPr/>
            </p:nvSpPr>
            <p:spPr>
              <a:xfrm>
                <a:off x="2467508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1" name="Rounded Rectangle 600"/>
              <p:cNvSpPr/>
              <p:nvPr/>
            </p:nvSpPr>
            <p:spPr>
              <a:xfrm>
                <a:off x="2776423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2" name="Rounded Rectangle 601"/>
              <p:cNvSpPr/>
              <p:nvPr/>
            </p:nvSpPr>
            <p:spPr>
              <a:xfrm rot="911694">
                <a:off x="2399196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3" name="Rounded Rectangle 602"/>
              <p:cNvSpPr/>
              <p:nvPr/>
            </p:nvSpPr>
            <p:spPr>
              <a:xfrm rot="20688306" flipH="1">
                <a:off x="2951379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4" name="Rounded Rectangle 603"/>
              <p:cNvSpPr/>
              <p:nvPr/>
            </p:nvSpPr>
            <p:spPr>
              <a:xfrm rot="9574993">
                <a:off x="2249838" y="2493118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5" name="Rounded Rectangle 604"/>
              <p:cNvSpPr/>
              <p:nvPr/>
            </p:nvSpPr>
            <p:spPr>
              <a:xfrm rot="9617353">
                <a:off x="3078975" y="2800129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2" name="Group 581"/>
            <p:cNvGrpSpPr/>
            <p:nvPr/>
          </p:nvGrpSpPr>
          <p:grpSpPr>
            <a:xfrm>
              <a:off x="6970360" y="1193217"/>
              <a:ext cx="987092" cy="2293072"/>
              <a:chOff x="2249838" y="1898254"/>
              <a:chExt cx="987092" cy="2087036"/>
            </a:xfrm>
            <a:solidFill>
              <a:schemeClr val="accent3"/>
            </a:solidFill>
          </p:grpSpPr>
          <p:sp>
            <p:nvSpPr>
              <p:cNvPr id="590" name="Oval 589"/>
              <p:cNvSpPr/>
              <p:nvPr/>
            </p:nvSpPr>
            <p:spPr>
              <a:xfrm>
                <a:off x="2549436" y="1898254"/>
                <a:ext cx="409658" cy="418436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1" name="Rounded Rectangle 590"/>
              <p:cNvSpPr/>
              <p:nvPr/>
            </p:nvSpPr>
            <p:spPr>
              <a:xfrm>
                <a:off x="2466787" y="2291414"/>
                <a:ext cx="574956" cy="881077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2" name="Rounded Rectangle 591"/>
              <p:cNvSpPr/>
              <p:nvPr/>
            </p:nvSpPr>
            <p:spPr>
              <a:xfrm>
                <a:off x="2467508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3" name="Rounded Rectangle 592"/>
              <p:cNvSpPr/>
              <p:nvPr/>
            </p:nvSpPr>
            <p:spPr>
              <a:xfrm>
                <a:off x="2776423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4" name="Rounded Rectangle 593"/>
              <p:cNvSpPr/>
              <p:nvPr/>
            </p:nvSpPr>
            <p:spPr>
              <a:xfrm rot="911694">
                <a:off x="2399196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5" name="Rounded Rectangle 594"/>
              <p:cNvSpPr/>
              <p:nvPr/>
            </p:nvSpPr>
            <p:spPr>
              <a:xfrm rot="20688306" flipH="1">
                <a:off x="2951379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6" name="Rounded Rectangle 595"/>
              <p:cNvSpPr/>
              <p:nvPr/>
            </p:nvSpPr>
            <p:spPr>
              <a:xfrm rot="9574993">
                <a:off x="2249838" y="2493118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7" name="Rounded Rectangle 596"/>
              <p:cNvSpPr/>
              <p:nvPr/>
            </p:nvSpPr>
            <p:spPr>
              <a:xfrm rot="9617353">
                <a:off x="3078975" y="2800129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3" name="Group 582"/>
            <p:cNvGrpSpPr/>
            <p:nvPr/>
          </p:nvGrpSpPr>
          <p:grpSpPr>
            <a:xfrm>
              <a:off x="8029483" y="2177702"/>
              <a:ext cx="1071753" cy="1265026"/>
              <a:chOff x="2394612" y="3816572"/>
              <a:chExt cx="1071753" cy="1265026"/>
            </a:xfrm>
          </p:grpSpPr>
          <p:sp>
            <p:nvSpPr>
              <p:cNvPr id="584" name="Rectangle 583"/>
              <p:cNvSpPr/>
              <p:nvPr/>
            </p:nvSpPr>
            <p:spPr>
              <a:xfrm>
                <a:off x="2394612" y="4334756"/>
                <a:ext cx="1071753" cy="746842"/>
              </a:xfrm>
              <a:prstGeom prst="rect">
                <a:avLst/>
              </a:prstGeom>
              <a:solidFill>
                <a:srgbClr val="9BBB5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85" name="Group 584"/>
              <p:cNvGrpSpPr/>
              <p:nvPr/>
            </p:nvGrpSpPr>
            <p:grpSpPr>
              <a:xfrm>
                <a:off x="2674842" y="3816572"/>
                <a:ext cx="511293" cy="518184"/>
                <a:chOff x="2249998" y="4433434"/>
                <a:chExt cx="855835" cy="867368"/>
              </a:xfrm>
            </p:grpSpPr>
            <p:sp>
              <p:nvSpPr>
                <p:cNvPr id="586" name="Chord 585"/>
                <p:cNvSpPr/>
                <p:nvPr/>
              </p:nvSpPr>
              <p:spPr>
                <a:xfrm rot="18646141">
                  <a:off x="2244232" y="4439200"/>
                  <a:ext cx="867368" cy="855835"/>
                </a:xfrm>
                <a:prstGeom prst="chord">
                  <a:avLst>
                    <a:gd name="adj1" fmla="val 21522466"/>
                    <a:gd name="adj2" fmla="val 16982415"/>
                  </a:avLst>
                </a:prstGeom>
                <a:solidFill>
                  <a:schemeClr val="accent3">
                    <a:alpha val="27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87" name="Group 586"/>
                <p:cNvGrpSpPr/>
                <p:nvPr/>
              </p:nvGrpSpPr>
              <p:grpSpPr>
                <a:xfrm rot="2667229">
                  <a:off x="2458995" y="4650041"/>
                  <a:ext cx="466054" cy="462577"/>
                  <a:chOff x="1194241" y="4607184"/>
                  <a:chExt cx="1541553" cy="1530050"/>
                </a:xfrm>
                <a:solidFill>
                  <a:schemeClr val="tx1">
                    <a:lumMod val="85000"/>
                    <a:lumOff val="15000"/>
                  </a:schemeClr>
                </a:solidFill>
              </p:grpSpPr>
              <p:sp>
                <p:nvSpPr>
                  <p:cNvPr id="588" name="Teardrop 587"/>
                  <p:cNvSpPr/>
                  <p:nvPr/>
                </p:nvSpPr>
                <p:spPr>
                  <a:xfrm>
                    <a:off x="1194241" y="5217858"/>
                    <a:ext cx="919376" cy="919376"/>
                  </a:xfrm>
                  <a:prstGeom prst="teardrop">
                    <a:avLst/>
                  </a:prstGeom>
                  <a:solidFill>
                    <a:srgbClr val="9BBB59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9" name="Right Triangle 588"/>
                  <p:cNvSpPr/>
                  <p:nvPr/>
                </p:nvSpPr>
                <p:spPr>
                  <a:xfrm>
                    <a:off x="2053429" y="4607184"/>
                    <a:ext cx="682365" cy="682365"/>
                  </a:xfrm>
                  <a:prstGeom prst="rtTriangle">
                    <a:avLst/>
                  </a:prstGeom>
                  <a:solidFill>
                    <a:srgbClr val="9BBB59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grpSp>
        <p:nvGrpSpPr>
          <p:cNvPr id="496" name="Group 495"/>
          <p:cNvGrpSpPr/>
          <p:nvPr/>
        </p:nvGrpSpPr>
        <p:grpSpPr>
          <a:xfrm>
            <a:off x="4853071" y="5124412"/>
            <a:ext cx="1824124" cy="988220"/>
            <a:chOff x="4179018" y="4421909"/>
            <a:chExt cx="4496702" cy="2436091"/>
          </a:xfrm>
        </p:grpSpPr>
        <p:sp>
          <p:nvSpPr>
            <p:cNvPr id="536" name="Rectangle 535"/>
            <p:cNvSpPr/>
            <p:nvPr/>
          </p:nvSpPr>
          <p:spPr>
            <a:xfrm>
              <a:off x="4179018" y="4421909"/>
              <a:ext cx="4496702" cy="243609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7" name="Group 536"/>
            <p:cNvGrpSpPr/>
            <p:nvPr/>
          </p:nvGrpSpPr>
          <p:grpSpPr>
            <a:xfrm>
              <a:off x="4473909" y="4557244"/>
              <a:ext cx="987092" cy="2293072"/>
              <a:chOff x="2249838" y="1898254"/>
              <a:chExt cx="987092" cy="2087036"/>
            </a:xfrm>
            <a:solidFill>
              <a:schemeClr val="accent2"/>
            </a:solidFill>
          </p:grpSpPr>
          <p:sp>
            <p:nvSpPr>
              <p:cNvPr id="571" name="Oval 570"/>
              <p:cNvSpPr/>
              <p:nvPr/>
            </p:nvSpPr>
            <p:spPr>
              <a:xfrm>
                <a:off x="2549436" y="1898254"/>
                <a:ext cx="409658" cy="418436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2" name="Rounded Rectangle 571"/>
              <p:cNvSpPr/>
              <p:nvPr/>
            </p:nvSpPr>
            <p:spPr>
              <a:xfrm>
                <a:off x="2466787" y="2291414"/>
                <a:ext cx="574956" cy="881077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3" name="Rounded Rectangle 572"/>
              <p:cNvSpPr/>
              <p:nvPr/>
            </p:nvSpPr>
            <p:spPr>
              <a:xfrm>
                <a:off x="2467508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4" name="Rounded Rectangle 573"/>
              <p:cNvSpPr/>
              <p:nvPr/>
            </p:nvSpPr>
            <p:spPr>
              <a:xfrm>
                <a:off x="2776423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5" name="Rounded Rectangle 574"/>
              <p:cNvSpPr/>
              <p:nvPr/>
            </p:nvSpPr>
            <p:spPr>
              <a:xfrm rot="911694">
                <a:off x="2399196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6" name="Rounded Rectangle 575"/>
              <p:cNvSpPr/>
              <p:nvPr/>
            </p:nvSpPr>
            <p:spPr>
              <a:xfrm rot="20688306" flipH="1">
                <a:off x="2951379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7" name="Rounded Rectangle 576"/>
              <p:cNvSpPr/>
              <p:nvPr/>
            </p:nvSpPr>
            <p:spPr>
              <a:xfrm rot="9574993">
                <a:off x="2249838" y="2493118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8" name="Rounded Rectangle 577"/>
              <p:cNvSpPr/>
              <p:nvPr/>
            </p:nvSpPr>
            <p:spPr>
              <a:xfrm rot="9617353">
                <a:off x="3078975" y="2800129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8" name="Group 537"/>
            <p:cNvGrpSpPr/>
            <p:nvPr/>
          </p:nvGrpSpPr>
          <p:grpSpPr>
            <a:xfrm>
              <a:off x="5531304" y="4547593"/>
              <a:ext cx="987092" cy="2293072"/>
              <a:chOff x="2249838" y="1898254"/>
              <a:chExt cx="987092" cy="2087036"/>
            </a:xfrm>
            <a:solidFill>
              <a:schemeClr val="accent2"/>
            </a:solidFill>
          </p:grpSpPr>
          <p:sp>
            <p:nvSpPr>
              <p:cNvPr id="563" name="Oval 562"/>
              <p:cNvSpPr/>
              <p:nvPr/>
            </p:nvSpPr>
            <p:spPr>
              <a:xfrm>
                <a:off x="2549436" y="1898254"/>
                <a:ext cx="409658" cy="418436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4" name="Rounded Rectangle 563"/>
              <p:cNvSpPr/>
              <p:nvPr/>
            </p:nvSpPr>
            <p:spPr>
              <a:xfrm>
                <a:off x="2466787" y="2291414"/>
                <a:ext cx="574956" cy="881077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5" name="Rounded Rectangle 564"/>
              <p:cNvSpPr/>
              <p:nvPr/>
            </p:nvSpPr>
            <p:spPr>
              <a:xfrm>
                <a:off x="2467508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6" name="Rounded Rectangle 565"/>
              <p:cNvSpPr/>
              <p:nvPr/>
            </p:nvSpPr>
            <p:spPr>
              <a:xfrm>
                <a:off x="2776423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7" name="Rounded Rectangle 566"/>
              <p:cNvSpPr/>
              <p:nvPr/>
            </p:nvSpPr>
            <p:spPr>
              <a:xfrm rot="911694">
                <a:off x="2399196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8" name="Rounded Rectangle 567"/>
              <p:cNvSpPr/>
              <p:nvPr/>
            </p:nvSpPr>
            <p:spPr>
              <a:xfrm rot="20688306" flipH="1">
                <a:off x="2951379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9" name="Rounded Rectangle 568"/>
              <p:cNvSpPr/>
              <p:nvPr/>
            </p:nvSpPr>
            <p:spPr>
              <a:xfrm rot="9574993">
                <a:off x="2249838" y="2493118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0" name="Rounded Rectangle 569"/>
              <p:cNvSpPr/>
              <p:nvPr/>
            </p:nvSpPr>
            <p:spPr>
              <a:xfrm rot="9617353">
                <a:off x="3078975" y="2800129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9" name="Group 538"/>
            <p:cNvGrpSpPr/>
            <p:nvPr/>
          </p:nvGrpSpPr>
          <p:grpSpPr>
            <a:xfrm>
              <a:off x="6743066" y="5839365"/>
              <a:ext cx="572194" cy="1001300"/>
              <a:chOff x="3706172" y="4175767"/>
              <a:chExt cx="624844" cy="941441"/>
            </a:xfrm>
            <a:solidFill>
              <a:schemeClr val="accent2"/>
            </a:solidFill>
          </p:grpSpPr>
          <p:sp>
            <p:nvSpPr>
              <p:cNvPr id="552" name="Heart 551"/>
              <p:cNvSpPr/>
              <p:nvPr/>
            </p:nvSpPr>
            <p:spPr>
              <a:xfrm rot="10800000">
                <a:off x="3761942" y="4334756"/>
                <a:ext cx="518392" cy="746842"/>
              </a:xfrm>
              <a:prstGeom prst="hear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3" name="Rectangle 552"/>
              <p:cNvSpPr/>
              <p:nvPr/>
            </p:nvSpPr>
            <p:spPr>
              <a:xfrm>
                <a:off x="3889676" y="4729529"/>
                <a:ext cx="262923" cy="34477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4" name="Heart 553"/>
              <p:cNvSpPr/>
              <p:nvPr/>
            </p:nvSpPr>
            <p:spPr>
              <a:xfrm>
                <a:off x="3820310" y="4201584"/>
                <a:ext cx="408262" cy="315136"/>
              </a:xfrm>
              <a:prstGeom prst="hear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3948044" y="4204759"/>
                <a:ext cx="207067" cy="12587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56" name="Group 555"/>
              <p:cNvGrpSpPr/>
              <p:nvPr/>
            </p:nvGrpSpPr>
            <p:grpSpPr>
              <a:xfrm rot="19881946">
                <a:off x="3706172" y="4184753"/>
                <a:ext cx="207654" cy="126235"/>
                <a:chOff x="4173540" y="5081599"/>
                <a:chExt cx="518392" cy="315136"/>
              </a:xfrm>
              <a:grpFill/>
            </p:grpSpPr>
            <p:sp>
              <p:nvSpPr>
                <p:cNvPr id="561" name="Heart 560"/>
                <p:cNvSpPr/>
                <p:nvPr/>
              </p:nvSpPr>
              <p:spPr>
                <a:xfrm>
                  <a:off x="4173540" y="5081599"/>
                  <a:ext cx="518392" cy="315136"/>
                </a:xfrm>
                <a:prstGeom prst="hear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ectangle 561"/>
                <p:cNvSpPr/>
                <p:nvPr/>
              </p:nvSpPr>
              <p:spPr>
                <a:xfrm>
                  <a:off x="4301272" y="5084774"/>
                  <a:ext cx="262923" cy="125873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57" name="Group 556"/>
              <p:cNvGrpSpPr/>
              <p:nvPr/>
            </p:nvGrpSpPr>
            <p:grpSpPr>
              <a:xfrm rot="1261601">
                <a:off x="4110770" y="4175767"/>
                <a:ext cx="207654" cy="126235"/>
                <a:chOff x="4173540" y="5081599"/>
                <a:chExt cx="518392" cy="315136"/>
              </a:xfrm>
              <a:grpFill/>
            </p:grpSpPr>
            <p:sp>
              <p:nvSpPr>
                <p:cNvPr id="559" name="Heart 558"/>
                <p:cNvSpPr/>
                <p:nvPr/>
              </p:nvSpPr>
              <p:spPr>
                <a:xfrm>
                  <a:off x="4173540" y="5081599"/>
                  <a:ext cx="518392" cy="315136"/>
                </a:xfrm>
                <a:prstGeom prst="hear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ectangle 559"/>
                <p:cNvSpPr/>
                <p:nvPr/>
              </p:nvSpPr>
              <p:spPr>
                <a:xfrm>
                  <a:off x="4301272" y="5084774"/>
                  <a:ext cx="262923" cy="125873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58" name="Freeform 557"/>
              <p:cNvSpPr/>
              <p:nvPr/>
            </p:nvSpPr>
            <p:spPr>
              <a:xfrm>
                <a:off x="3894308" y="4867119"/>
                <a:ext cx="436708" cy="250089"/>
              </a:xfrm>
              <a:custGeom>
                <a:avLst/>
                <a:gdLst>
                  <a:gd name="connsiteX0" fmla="*/ 0 w 467316"/>
                  <a:gd name="connsiteY0" fmla="*/ 292100 h 444500"/>
                  <a:gd name="connsiteX1" fmla="*/ 0 w 467316"/>
                  <a:gd name="connsiteY1" fmla="*/ 292100 h 444500"/>
                  <a:gd name="connsiteX2" fmla="*/ 177800 w 467316"/>
                  <a:gd name="connsiteY2" fmla="*/ 288925 h 444500"/>
                  <a:gd name="connsiteX3" fmla="*/ 254000 w 467316"/>
                  <a:gd name="connsiteY3" fmla="*/ 276225 h 444500"/>
                  <a:gd name="connsiteX4" fmla="*/ 323850 w 467316"/>
                  <a:gd name="connsiteY4" fmla="*/ 263525 h 444500"/>
                  <a:gd name="connsiteX5" fmla="*/ 384175 w 467316"/>
                  <a:gd name="connsiteY5" fmla="*/ 234950 h 444500"/>
                  <a:gd name="connsiteX6" fmla="*/ 403225 w 467316"/>
                  <a:gd name="connsiteY6" fmla="*/ 206375 h 444500"/>
                  <a:gd name="connsiteX7" fmla="*/ 434975 w 467316"/>
                  <a:gd name="connsiteY7" fmla="*/ 114300 h 444500"/>
                  <a:gd name="connsiteX8" fmla="*/ 447675 w 467316"/>
                  <a:gd name="connsiteY8" fmla="*/ 63500 h 444500"/>
                  <a:gd name="connsiteX9" fmla="*/ 454025 w 467316"/>
                  <a:gd name="connsiteY9" fmla="*/ 31750 h 444500"/>
                  <a:gd name="connsiteX10" fmla="*/ 460375 w 467316"/>
                  <a:gd name="connsiteY10" fmla="*/ 0 h 444500"/>
                  <a:gd name="connsiteX11" fmla="*/ 463550 w 467316"/>
                  <a:gd name="connsiteY11" fmla="*/ 139700 h 444500"/>
                  <a:gd name="connsiteX12" fmla="*/ 460375 w 467316"/>
                  <a:gd name="connsiteY12" fmla="*/ 307975 h 444500"/>
                  <a:gd name="connsiteX13" fmla="*/ 444500 w 467316"/>
                  <a:gd name="connsiteY13" fmla="*/ 327025 h 444500"/>
                  <a:gd name="connsiteX14" fmla="*/ 406400 w 467316"/>
                  <a:gd name="connsiteY14" fmla="*/ 358775 h 444500"/>
                  <a:gd name="connsiteX15" fmla="*/ 381000 w 467316"/>
                  <a:gd name="connsiteY15" fmla="*/ 377825 h 444500"/>
                  <a:gd name="connsiteX16" fmla="*/ 311150 w 467316"/>
                  <a:gd name="connsiteY16" fmla="*/ 428625 h 444500"/>
                  <a:gd name="connsiteX17" fmla="*/ 285750 w 467316"/>
                  <a:gd name="connsiteY17" fmla="*/ 441325 h 444500"/>
                  <a:gd name="connsiteX18" fmla="*/ 231775 w 467316"/>
                  <a:gd name="connsiteY18" fmla="*/ 444500 h 444500"/>
                  <a:gd name="connsiteX19" fmla="*/ 174625 w 467316"/>
                  <a:gd name="connsiteY19" fmla="*/ 434975 h 444500"/>
                  <a:gd name="connsiteX20" fmla="*/ 146050 w 467316"/>
                  <a:gd name="connsiteY20" fmla="*/ 422275 h 444500"/>
                  <a:gd name="connsiteX21" fmla="*/ 127000 w 467316"/>
                  <a:gd name="connsiteY21" fmla="*/ 415925 h 444500"/>
                  <a:gd name="connsiteX22" fmla="*/ 117475 w 467316"/>
                  <a:gd name="connsiteY22" fmla="*/ 412750 h 444500"/>
                  <a:gd name="connsiteX23" fmla="*/ 104775 w 467316"/>
                  <a:gd name="connsiteY23" fmla="*/ 409575 h 444500"/>
                  <a:gd name="connsiteX24" fmla="*/ 101600 w 467316"/>
                  <a:gd name="connsiteY24" fmla="*/ 406400 h 444500"/>
                  <a:gd name="connsiteX25" fmla="*/ 101600 w 467316"/>
                  <a:gd name="connsiteY25" fmla="*/ 406400 h 444500"/>
                  <a:gd name="connsiteX0" fmla="*/ 0 w 461822"/>
                  <a:gd name="connsiteY0" fmla="*/ 292100 h 444500"/>
                  <a:gd name="connsiteX1" fmla="*/ 0 w 461822"/>
                  <a:gd name="connsiteY1" fmla="*/ 292100 h 444500"/>
                  <a:gd name="connsiteX2" fmla="*/ 177800 w 461822"/>
                  <a:gd name="connsiteY2" fmla="*/ 288925 h 444500"/>
                  <a:gd name="connsiteX3" fmla="*/ 254000 w 461822"/>
                  <a:gd name="connsiteY3" fmla="*/ 276225 h 444500"/>
                  <a:gd name="connsiteX4" fmla="*/ 323850 w 461822"/>
                  <a:gd name="connsiteY4" fmla="*/ 263525 h 444500"/>
                  <a:gd name="connsiteX5" fmla="*/ 384175 w 461822"/>
                  <a:gd name="connsiteY5" fmla="*/ 234950 h 444500"/>
                  <a:gd name="connsiteX6" fmla="*/ 403225 w 461822"/>
                  <a:gd name="connsiteY6" fmla="*/ 206375 h 444500"/>
                  <a:gd name="connsiteX7" fmla="*/ 434975 w 461822"/>
                  <a:gd name="connsiteY7" fmla="*/ 114300 h 444500"/>
                  <a:gd name="connsiteX8" fmla="*/ 447675 w 461822"/>
                  <a:gd name="connsiteY8" fmla="*/ 63500 h 444500"/>
                  <a:gd name="connsiteX9" fmla="*/ 454025 w 461822"/>
                  <a:gd name="connsiteY9" fmla="*/ 31750 h 444500"/>
                  <a:gd name="connsiteX10" fmla="*/ 460375 w 461822"/>
                  <a:gd name="connsiteY10" fmla="*/ 0 h 444500"/>
                  <a:gd name="connsiteX11" fmla="*/ 460375 w 461822"/>
                  <a:gd name="connsiteY11" fmla="*/ 307975 h 444500"/>
                  <a:gd name="connsiteX12" fmla="*/ 444500 w 461822"/>
                  <a:gd name="connsiteY12" fmla="*/ 327025 h 444500"/>
                  <a:gd name="connsiteX13" fmla="*/ 406400 w 461822"/>
                  <a:gd name="connsiteY13" fmla="*/ 358775 h 444500"/>
                  <a:gd name="connsiteX14" fmla="*/ 381000 w 461822"/>
                  <a:gd name="connsiteY14" fmla="*/ 377825 h 444500"/>
                  <a:gd name="connsiteX15" fmla="*/ 311150 w 461822"/>
                  <a:gd name="connsiteY15" fmla="*/ 428625 h 444500"/>
                  <a:gd name="connsiteX16" fmla="*/ 285750 w 461822"/>
                  <a:gd name="connsiteY16" fmla="*/ 441325 h 444500"/>
                  <a:gd name="connsiteX17" fmla="*/ 231775 w 461822"/>
                  <a:gd name="connsiteY17" fmla="*/ 444500 h 444500"/>
                  <a:gd name="connsiteX18" fmla="*/ 174625 w 461822"/>
                  <a:gd name="connsiteY18" fmla="*/ 434975 h 444500"/>
                  <a:gd name="connsiteX19" fmla="*/ 146050 w 461822"/>
                  <a:gd name="connsiteY19" fmla="*/ 422275 h 444500"/>
                  <a:gd name="connsiteX20" fmla="*/ 127000 w 461822"/>
                  <a:gd name="connsiteY20" fmla="*/ 415925 h 444500"/>
                  <a:gd name="connsiteX21" fmla="*/ 117475 w 461822"/>
                  <a:gd name="connsiteY21" fmla="*/ 412750 h 444500"/>
                  <a:gd name="connsiteX22" fmla="*/ 104775 w 461822"/>
                  <a:gd name="connsiteY22" fmla="*/ 409575 h 444500"/>
                  <a:gd name="connsiteX23" fmla="*/ 101600 w 461822"/>
                  <a:gd name="connsiteY23" fmla="*/ 406400 h 444500"/>
                  <a:gd name="connsiteX24" fmla="*/ 101600 w 461822"/>
                  <a:gd name="connsiteY24" fmla="*/ 406400 h 444500"/>
                  <a:gd name="connsiteX0" fmla="*/ 0 w 464618"/>
                  <a:gd name="connsiteY0" fmla="*/ 292100 h 444500"/>
                  <a:gd name="connsiteX1" fmla="*/ 0 w 464618"/>
                  <a:gd name="connsiteY1" fmla="*/ 292100 h 444500"/>
                  <a:gd name="connsiteX2" fmla="*/ 177800 w 464618"/>
                  <a:gd name="connsiteY2" fmla="*/ 288925 h 444500"/>
                  <a:gd name="connsiteX3" fmla="*/ 254000 w 464618"/>
                  <a:gd name="connsiteY3" fmla="*/ 276225 h 444500"/>
                  <a:gd name="connsiteX4" fmla="*/ 323850 w 464618"/>
                  <a:gd name="connsiteY4" fmla="*/ 263525 h 444500"/>
                  <a:gd name="connsiteX5" fmla="*/ 384175 w 464618"/>
                  <a:gd name="connsiteY5" fmla="*/ 234950 h 444500"/>
                  <a:gd name="connsiteX6" fmla="*/ 403225 w 464618"/>
                  <a:gd name="connsiteY6" fmla="*/ 206375 h 444500"/>
                  <a:gd name="connsiteX7" fmla="*/ 434975 w 464618"/>
                  <a:gd name="connsiteY7" fmla="*/ 114300 h 444500"/>
                  <a:gd name="connsiteX8" fmla="*/ 447675 w 464618"/>
                  <a:gd name="connsiteY8" fmla="*/ 63500 h 444500"/>
                  <a:gd name="connsiteX9" fmla="*/ 454025 w 464618"/>
                  <a:gd name="connsiteY9" fmla="*/ 31750 h 444500"/>
                  <a:gd name="connsiteX10" fmla="*/ 460375 w 464618"/>
                  <a:gd name="connsiteY10" fmla="*/ 0 h 444500"/>
                  <a:gd name="connsiteX11" fmla="*/ 460375 w 464618"/>
                  <a:gd name="connsiteY11" fmla="*/ 307975 h 444500"/>
                  <a:gd name="connsiteX12" fmla="*/ 406400 w 464618"/>
                  <a:gd name="connsiteY12" fmla="*/ 358775 h 444500"/>
                  <a:gd name="connsiteX13" fmla="*/ 381000 w 464618"/>
                  <a:gd name="connsiteY13" fmla="*/ 377825 h 444500"/>
                  <a:gd name="connsiteX14" fmla="*/ 311150 w 464618"/>
                  <a:gd name="connsiteY14" fmla="*/ 428625 h 444500"/>
                  <a:gd name="connsiteX15" fmla="*/ 285750 w 464618"/>
                  <a:gd name="connsiteY15" fmla="*/ 441325 h 444500"/>
                  <a:gd name="connsiteX16" fmla="*/ 231775 w 464618"/>
                  <a:gd name="connsiteY16" fmla="*/ 444500 h 444500"/>
                  <a:gd name="connsiteX17" fmla="*/ 174625 w 464618"/>
                  <a:gd name="connsiteY17" fmla="*/ 434975 h 444500"/>
                  <a:gd name="connsiteX18" fmla="*/ 146050 w 464618"/>
                  <a:gd name="connsiteY18" fmla="*/ 422275 h 444500"/>
                  <a:gd name="connsiteX19" fmla="*/ 127000 w 464618"/>
                  <a:gd name="connsiteY19" fmla="*/ 415925 h 444500"/>
                  <a:gd name="connsiteX20" fmla="*/ 117475 w 464618"/>
                  <a:gd name="connsiteY20" fmla="*/ 412750 h 444500"/>
                  <a:gd name="connsiteX21" fmla="*/ 104775 w 464618"/>
                  <a:gd name="connsiteY21" fmla="*/ 409575 h 444500"/>
                  <a:gd name="connsiteX22" fmla="*/ 101600 w 464618"/>
                  <a:gd name="connsiteY22" fmla="*/ 406400 h 444500"/>
                  <a:gd name="connsiteX23" fmla="*/ 101600 w 464618"/>
                  <a:gd name="connsiteY23" fmla="*/ 406400 h 444500"/>
                  <a:gd name="connsiteX0" fmla="*/ 0 w 466496"/>
                  <a:gd name="connsiteY0" fmla="*/ 292100 h 444500"/>
                  <a:gd name="connsiteX1" fmla="*/ 0 w 466496"/>
                  <a:gd name="connsiteY1" fmla="*/ 292100 h 444500"/>
                  <a:gd name="connsiteX2" fmla="*/ 177800 w 466496"/>
                  <a:gd name="connsiteY2" fmla="*/ 288925 h 444500"/>
                  <a:gd name="connsiteX3" fmla="*/ 254000 w 466496"/>
                  <a:gd name="connsiteY3" fmla="*/ 276225 h 444500"/>
                  <a:gd name="connsiteX4" fmla="*/ 323850 w 466496"/>
                  <a:gd name="connsiteY4" fmla="*/ 263525 h 444500"/>
                  <a:gd name="connsiteX5" fmla="*/ 384175 w 466496"/>
                  <a:gd name="connsiteY5" fmla="*/ 234950 h 444500"/>
                  <a:gd name="connsiteX6" fmla="*/ 403225 w 466496"/>
                  <a:gd name="connsiteY6" fmla="*/ 206375 h 444500"/>
                  <a:gd name="connsiteX7" fmla="*/ 434975 w 466496"/>
                  <a:gd name="connsiteY7" fmla="*/ 114300 h 444500"/>
                  <a:gd name="connsiteX8" fmla="*/ 447675 w 466496"/>
                  <a:gd name="connsiteY8" fmla="*/ 63500 h 444500"/>
                  <a:gd name="connsiteX9" fmla="*/ 454025 w 466496"/>
                  <a:gd name="connsiteY9" fmla="*/ 31750 h 444500"/>
                  <a:gd name="connsiteX10" fmla="*/ 460375 w 466496"/>
                  <a:gd name="connsiteY10" fmla="*/ 0 h 444500"/>
                  <a:gd name="connsiteX11" fmla="*/ 460375 w 466496"/>
                  <a:gd name="connsiteY11" fmla="*/ 307975 h 444500"/>
                  <a:gd name="connsiteX12" fmla="*/ 381000 w 466496"/>
                  <a:gd name="connsiteY12" fmla="*/ 377825 h 444500"/>
                  <a:gd name="connsiteX13" fmla="*/ 311150 w 466496"/>
                  <a:gd name="connsiteY13" fmla="*/ 428625 h 444500"/>
                  <a:gd name="connsiteX14" fmla="*/ 285750 w 466496"/>
                  <a:gd name="connsiteY14" fmla="*/ 441325 h 444500"/>
                  <a:gd name="connsiteX15" fmla="*/ 231775 w 466496"/>
                  <a:gd name="connsiteY15" fmla="*/ 444500 h 444500"/>
                  <a:gd name="connsiteX16" fmla="*/ 174625 w 466496"/>
                  <a:gd name="connsiteY16" fmla="*/ 434975 h 444500"/>
                  <a:gd name="connsiteX17" fmla="*/ 146050 w 466496"/>
                  <a:gd name="connsiteY17" fmla="*/ 422275 h 444500"/>
                  <a:gd name="connsiteX18" fmla="*/ 127000 w 466496"/>
                  <a:gd name="connsiteY18" fmla="*/ 415925 h 444500"/>
                  <a:gd name="connsiteX19" fmla="*/ 117475 w 466496"/>
                  <a:gd name="connsiteY19" fmla="*/ 412750 h 444500"/>
                  <a:gd name="connsiteX20" fmla="*/ 104775 w 466496"/>
                  <a:gd name="connsiteY20" fmla="*/ 409575 h 444500"/>
                  <a:gd name="connsiteX21" fmla="*/ 101600 w 466496"/>
                  <a:gd name="connsiteY21" fmla="*/ 406400 h 444500"/>
                  <a:gd name="connsiteX22" fmla="*/ 101600 w 466496"/>
                  <a:gd name="connsiteY22" fmla="*/ 406400 h 444500"/>
                  <a:gd name="connsiteX0" fmla="*/ 0 w 471667"/>
                  <a:gd name="connsiteY0" fmla="*/ 292100 h 444500"/>
                  <a:gd name="connsiteX1" fmla="*/ 0 w 471667"/>
                  <a:gd name="connsiteY1" fmla="*/ 292100 h 444500"/>
                  <a:gd name="connsiteX2" fmla="*/ 177800 w 471667"/>
                  <a:gd name="connsiteY2" fmla="*/ 288925 h 444500"/>
                  <a:gd name="connsiteX3" fmla="*/ 254000 w 471667"/>
                  <a:gd name="connsiteY3" fmla="*/ 276225 h 444500"/>
                  <a:gd name="connsiteX4" fmla="*/ 323850 w 471667"/>
                  <a:gd name="connsiteY4" fmla="*/ 263525 h 444500"/>
                  <a:gd name="connsiteX5" fmla="*/ 384175 w 471667"/>
                  <a:gd name="connsiteY5" fmla="*/ 234950 h 444500"/>
                  <a:gd name="connsiteX6" fmla="*/ 403225 w 471667"/>
                  <a:gd name="connsiteY6" fmla="*/ 206375 h 444500"/>
                  <a:gd name="connsiteX7" fmla="*/ 434975 w 471667"/>
                  <a:gd name="connsiteY7" fmla="*/ 114300 h 444500"/>
                  <a:gd name="connsiteX8" fmla="*/ 447675 w 471667"/>
                  <a:gd name="connsiteY8" fmla="*/ 63500 h 444500"/>
                  <a:gd name="connsiteX9" fmla="*/ 454025 w 471667"/>
                  <a:gd name="connsiteY9" fmla="*/ 31750 h 444500"/>
                  <a:gd name="connsiteX10" fmla="*/ 460375 w 471667"/>
                  <a:gd name="connsiteY10" fmla="*/ 0 h 444500"/>
                  <a:gd name="connsiteX11" fmla="*/ 460375 w 471667"/>
                  <a:gd name="connsiteY11" fmla="*/ 307975 h 444500"/>
                  <a:gd name="connsiteX12" fmla="*/ 311150 w 471667"/>
                  <a:gd name="connsiteY12" fmla="*/ 428625 h 444500"/>
                  <a:gd name="connsiteX13" fmla="*/ 285750 w 471667"/>
                  <a:gd name="connsiteY13" fmla="*/ 441325 h 444500"/>
                  <a:gd name="connsiteX14" fmla="*/ 231775 w 471667"/>
                  <a:gd name="connsiteY14" fmla="*/ 444500 h 444500"/>
                  <a:gd name="connsiteX15" fmla="*/ 174625 w 471667"/>
                  <a:gd name="connsiteY15" fmla="*/ 434975 h 444500"/>
                  <a:gd name="connsiteX16" fmla="*/ 146050 w 471667"/>
                  <a:gd name="connsiteY16" fmla="*/ 422275 h 444500"/>
                  <a:gd name="connsiteX17" fmla="*/ 127000 w 471667"/>
                  <a:gd name="connsiteY17" fmla="*/ 415925 h 444500"/>
                  <a:gd name="connsiteX18" fmla="*/ 117475 w 471667"/>
                  <a:gd name="connsiteY18" fmla="*/ 412750 h 444500"/>
                  <a:gd name="connsiteX19" fmla="*/ 104775 w 471667"/>
                  <a:gd name="connsiteY19" fmla="*/ 409575 h 444500"/>
                  <a:gd name="connsiteX20" fmla="*/ 101600 w 471667"/>
                  <a:gd name="connsiteY20" fmla="*/ 406400 h 444500"/>
                  <a:gd name="connsiteX21" fmla="*/ 101600 w 471667"/>
                  <a:gd name="connsiteY21" fmla="*/ 406400 h 444500"/>
                  <a:gd name="connsiteX0" fmla="*/ 0 w 473548"/>
                  <a:gd name="connsiteY0" fmla="*/ 292100 h 452065"/>
                  <a:gd name="connsiteX1" fmla="*/ 0 w 473548"/>
                  <a:gd name="connsiteY1" fmla="*/ 292100 h 452065"/>
                  <a:gd name="connsiteX2" fmla="*/ 177800 w 473548"/>
                  <a:gd name="connsiteY2" fmla="*/ 288925 h 452065"/>
                  <a:gd name="connsiteX3" fmla="*/ 254000 w 473548"/>
                  <a:gd name="connsiteY3" fmla="*/ 276225 h 452065"/>
                  <a:gd name="connsiteX4" fmla="*/ 323850 w 473548"/>
                  <a:gd name="connsiteY4" fmla="*/ 263525 h 452065"/>
                  <a:gd name="connsiteX5" fmla="*/ 384175 w 473548"/>
                  <a:gd name="connsiteY5" fmla="*/ 234950 h 452065"/>
                  <a:gd name="connsiteX6" fmla="*/ 403225 w 473548"/>
                  <a:gd name="connsiteY6" fmla="*/ 206375 h 452065"/>
                  <a:gd name="connsiteX7" fmla="*/ 434975 w 473548"/>
                  <a:gd name="connsiteY7" fmla="*/ 114300 h 452065"/>
                  <a:gd name="connsiteX8" fmla="*/ 447675 w 473548"/>
                  <a:gd name="connsiteY8" fmla="*/ 63500 h 452065"/>
                  <a:gd name="connsiteX9" fmla="*/ 454025 w 473548"/>
                  <a:gd name="connsiteY9" fmla="*/ 31750 h 452065"/>
                  <a:gd name="connsiteX10" fmla="*/ 460375 w 473548"/>
                  <a:gd name="connsiteY10" fmla="*/ 0 h 452065"/>
                  <a:gd name="connsiteX11" fmla="*/ 460375 w 473548"/>
                  <a:gd name="connsiteY11" fmla="*/ 307975 h 452065"/>
                  <a:gd name="connsiteX12" fmla="*/ 285750 w 473548"/>
                  <a:gd name="connsiteY12" fmla="*/ 441325 h 452065"/>
                  <a:gd name="connsiteX13" fmla="*/ 231775 w 473548"/>
                  <a:gd name="connsiteY13" fmla="*/ 444500 h 452065"/>
                  <a:gd name="connsiteX14" fmla="*/ 174625 w 473548"/>
                  <a:gd name="connsiteY14" fmla="*/ 434975 h 452065"/>
                  <a:gd name="connsiteX15" fmla="*/ 146050 w 473548"/>
                  <a:gd name="connsiteY15" fmla="*/ 422275 h 452065"/>
                  <a:gd name="connsiteX16" fmla="*/ 127000 w 473548"/>
                  <a:gd name="connsiteY16" fmla="*/ 415925 h 452065"/>
                  <a:gd name="connsiteX17" fmla="*/ 117475 w 473548"/>
                  <a:gd name="connsiteY17" fmla="*/ 412750 h 452065"/>
                  <a:gd name="connsiteX18" fmla="*/ 104775 w 473548"/>
                  <a:gd name="connsiteY18" fmla="*/ 409575 h 452065"/>
                  <a:gd name="connsiteX19" fmla="*/ 101600 w 473548"/>
                  <a:gd name="connsiteY19" fmla="*/ 406400 h 452065"/>
                  <a:gd name="connsiteX20" fmla="*/ 101600 w 473548"/>
                  <a:gd name="connsiteY20" fmla="*/ 406400 h 452065"/>
                  <a:gd name="connsiteX0" fmla="*/ 0 w 477545"/>
                  <a:gd name="connsiteY0" fmla="*/ 292100 h 444500"/>
                  <a:gd name="connsiteX1" fmla="*/ 0 w 477545"/>
                  <a:gd name="connsiteY1" fmla="*/ 292100 h 444500"/>
                  <a:gd name="connsiteX2" fmla="*/ 177800 w 477545"/>
                  <a:gd name="connsiteY2" fmla="*/ 288925 h 444500"/>
                  <a:gd name="connsiteX3" fmla="*/ 254000 w 477545"/>
                  <a:gd name="connsiteY3" fmla="*/ 276225 h 444500"/>
                  <a:gd name="connsiteX4" fmla="*/ 323850 w 477545"/>
                  <a:gd name="connsiteY4" fmla="*/ 263525 h 444500"/>
                  <a:gd name="connsiteX5" fmla="*/ 384175 w 477545"/>
                  <a:gd name="connsiteY5" fmla="*/ 234950 h 444500"/>
                  <a:gd name="connsiteX6" fmla="*/ 403225 w 477545"/>
                  <a:gd name="connsiteY6" fmla="*/ 206375 h 444500"/>
                  <a:gd name="connsiteX7" fmla="*/ 434975 w 477545"/>
                  <a:gd name="connsiteY7" fmla="*/ 114300 h 444500"/>
                  <a:gd name="connsiteX8" fmla="*/ 447675 w 477545"/>
                  <a:gd name="connsiteY8" fmla="*/ 63500 h 444500"/>
                  <a:gd name="connsiteX9" fmla="*/ 454025 w 477545"/>
                  <a:gd name="connsiteY9" fmla="*/ 31750 h 444500"/>
                  <a:gd name="connsiteX10" fmla="*/ 460375 w 477545"/>
                  <a:gd name="connsiteY10" fmla="*/ 0 h 444500"/>
                  <a:gd name="connsiteX11" fmla="*/ 460375 w 477545"/>
                  <a:gd name="connsiteY11" fmla="*/ 307975 h 444500"/>
                  <a:gd name="connsiteX12" fmla="*/ 231775 w 477545"/>
                  <a:gd name="connsiteY12" fmla="*/ 444500 h 444500"/>
                  <a:gd name="connsiteX13" fmla="*/ 174625 w 477545"/>
                  <a:gd name="connsiteY13" fmla="*/ 434975 h 444500"/>
                  <a:gd name="connsiteX14" fmla="*/ 146050 w 477545"/>
                  <a:gd name="connsiteY14" fmla="*/ 422275 h 444500"/>
                  <a:gd name="connsiteX15" fmla="*/ 127000 w 477545"/>
                  <a:gd name="connsiteY15" fmla="*/ 415925 h 444500"/>
                  <a:gd name="connsiteX16" fmla="*/ 117475 w 477545"/>
                  <a:gd name="connsiteY16" fmla="*/ 412750 h 444500"/>
                  <a:gd name="connsiteX17" fmla="*/ 104775 w 477545"/>
                  <a:gd name="connsiteY17" fmla="*/ 409575 h 444500"/>
                  <a:gd name="connsiteX18" fmla="*/ 101600 w 477545"/>
                  <a:gd name="connsiteY18" fmla="*/ 406400 h 444500"/>
                  <a:gd name="connsiteX19" fmla="*/ 101600 w 477545"/>
                  <a:gd name="connsiteY19" fmla="*/ 406400 h 44450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17" fmla="*/ 101600 w 481778"/>
                  <a:gd name="connsiteY17" fmla="*/ 406400 h 441630"/>
                  <a:gd name="connsiteX18" fmla="*/ 101600 w 481778"/>
                  <a:gd name="connsiteY18" fmla="*/ 40640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17" fmla="*/ 101600 w 481778"/>
                  <a:gd name="connsiteY17" fmla="*/ 40640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0" fmla="*/ 0 w 481778"/>
                  <a:gd name="connsiteY0" fmla="*/ 292100 h 434975"/>
                  <a:gd name="connsiteX1" fmla="*/ 0 w 481778"/>
                  <a:gd name="connsiteY1" fmla="*/ 292100 h 434975"/>
                  <a:gd name="connsiteX2" fmla="*/ 177800 w 481778"/>
                  <a:gd name="connsiteY2" fmla="*/ 288925 h 434975"/>
                  <a:gd name="connsiteX3" fmla="*/ 254000 w 481778"/>
                  <a:gd name="connsiteY3" fmla="*/ 276225 h 434975"/>
                  <a:gd name="connsiteX4" fmla="*/ 323850 w 481778"/>
                  <a:gd name="connsiteY4" fmla="*/ 263525 h 434975"/>
                  <a:gd name="connsiteX5" fmla="*/ 384175 w 481778"/>
                  <a:gd name="connsiteY5" fmla="*/ 234950 h 434975"/>
                  <a:gd name="connsiteX6" fmla="*/ 403225 w 481778"/>
                  <a:gd name="connsiteY6" fmla="*/ 206375 h 434975"/>
                  <a:gd name="connsiteX7" fmla="*/ 434975 w 481778"/>
                  <a:gd name="connsiteY7" fmla="*/ 114300 h 434975"/>
                  <a:gd name="connsiteX8" fmla="*/ 447675 w 481778"/>
                  <a:gd name="connsiteY8" fmla="*/ 63500 h 434975"/>
                  <a:gd name="connsiteX9" fmla="*/ 454025 w 481778"/>
                  <a:gd name="connsiteY9" fmla="*/ 31750 h 434975"/>
                  <a:gd name="connsiteX10" fmla="*/ 460375 w 481778"/>
                  <a:gd name="connsiteY10" fmla="*/ 0 h 434975"/>
                  <a:gd name="connsiteX11" fmla="*/ 460375 w 481778"/>
                  <a:gd name="connsiteY11" fmla="*/ 307975 h 434975"/>
                  <a:gd name="connsiteX12" fmla="*/ 174625 w 481778"/>
                  <a:gd name="connsiteY12" fmla="*/ 434975 h 434975"/>
                  <a:gd name="connsiteX0" fmla="*/ 0 w 481778"/>
                  <a:gd name="connsiteY0" fmla="*/ 303003 h 445878"/>
                  <a:gd name="connsiteX1" fmla="*/ 0 w 481778"/>
                  <a:gd name="connsiteY1" fmla="*/ 303003 h 445878"/>
                  <a:gd name="connsiteX2" fmla="*/ 177800 w 481778"/>
                  <a:gd name="connsiteY2" fmla="*/ 299828 h 445878"/>
                  <a:gd name="connsiteX3" fmla="*/ 254000 w 481778"/>
                  <a:gd name="connsiteY3" fmla="*/ 287128 h 445878"/>
                  <a:gd name="connsiteX4" fmla="*/ 323850 w 481778"/>
                  <a:gd name="connsiteY4" fmla="*/ 274428 h 445878"/>
                  <a:gd name="connsiteX5" fmla="*/ 384175 w 481778"/>
                  <a:gd name="connsiteY5" fmla="*/ 245853 h 445878"/>
                  <a:gd name="connsiteX6" fmla="*/ 403225 w 481778"/>
                  <a:gd name="connsiteY6" fmla="*/ 217278 h 445878"/>
                  <a:gd name="connsiteX7" fmla="*/ 434975 w 481778"/>
                  <a:gd name="connsiteY7" fmla="*/ 125203 h 445878"/>
                  <a:gd name="connsiteX8" fmla="*/ 447675 w 481778"/>
                  <a:gd name="connsiteY8" fmla="*/ 74403 h 445878"/>
                  <a:gd name="connsiteX9" fmla="*/ 460375 w 481778"/>
                  <a:gd name="connsiteY9" fmla="*/ 10903 h 445878"/>
                  <a:gd name="connsiteX10" fmla="*/ 460375 w 481778"/>
                  <a:gd name="connsiteY10" fmla="*/ 318878 h 445878"/>
                  <a:gd name="connsiteX11" fmla="*/ 174625 w 481778"/>
                  <a:gd name="connsiteY11" fmla="*/ 445878 h 445878"/>
                  <a:gd name="connsiteX0" fmla="*/ 0 w 481778"/>
                  <a:gd name="connsiteY0" fmla="*/ 297868 h 440743"/>
                  <a:gd name="connsiteX1" fmla="*/ 0 w 481778"/>
                  <a:gd name="connsiteY1" fmla="*/ 297868 h 440743"/>
                  <a:gd name="connsiteX2" fmla="*/ 177800 w 481778"/>
                  <a:gd name="connsiteY2" fmla="*/ 294693 h 440743"/>
                  <a:gd name="connsiteX3" fmla="*/ 254000 w 481778"/>
                  <a:gd name="connsiteY3" fmla="*/ 281993 h 440743"/>
                  <a:gd name="connsiteX4" fmla="*/ 323850 w 481778"/>
                  <a:gd name="connsiteY4" fmla="*/ 269293 h 440743"/>
                  <a:gd name="connsiteX5" fmla="*/ 384175 w 481778"/>
                  <a:gd name="connsiteY5" fmla="*/ 240718 h 440743"/>
                  <a:gd name="connsiteX6" fmla="*/ 403225 w 481778"/>
                  <a:gd name="connsiteY6" fmla="*/ 212143 h 440743"/>
                  <a:gd name="connsiteX7" fmla="*/ 434975 w 481778"/>
                  <a:gd name="connsiteY7" fmla="*/ 120068 h 440743"/>
                  <a:gd name="connsiteX8" fmla="*/ 460375 w 481778"/>
                  <a:gd name="connsiteY8" fmla="*/ 5768 h 440743"/>
                  <a:gd name="connsiteX9" fmla="*/ 460375 w 481778"/>
                  <a:gd name="connsiteY9" fmla="*/ 313743 h 440743"/>
                  <a:gd name="connsiteX10" fmla="*/ 174625 w 481778"/>
                  <a:gd name="connsiteY10" fmla="*/ 440743 h 440743"/>
                  <a:gd name="connsiteX0" fmla="*/ 0 w 481778"/>
                  <a:gd name="connsiteY0" fmla="*/ 293197 h 436072"/>
                  <a:gd name="connsiteX1" fmla="*/ 0 w 481778"/>
                  <a:gd name="connsiteY1" fmla="*/ 293197 h 436072"/>
                  <a:gd name="connsiteX2" fmla="*/ 177800 w 481778"/>
                  <a:gd name="connsiteY2" fmla="*/ 290022 h 436072"/>
                  <a:gd name="connsiteX3" fmla="*/ 254000 w 481778"/>
                  <a:gd name="connsiteY3" fmla="*/ 277322 h 436072"/>
                  <a:gd name="connsiteX4" fmla="*/ 323850 w 481778"/>
                  <a:gd name="connsiteY4" fmla="*/ 264622 h 436072"/>
                  <a:gd name="connsiteX5" fmla="*/ 384175 w 481778"/>
                  <a:gd name="connsiteY5" fmla="*/ 236047 h 436072"/>
                  <a:gd name="connsiteX6" fmla="*/ 403225 w 481778"/>
                  <a:gd name="connsiteY6" fmla="*/ 207472 h 436072"/>
                  <a:gd name="connsiteX7" fmla="*/ 460375 w 481778"/>
                  <a:gd name="connsiteY7" fmla="*/ 1097 h 436072"/>
                  <a:gd name="connsiteX8" fmla="*/ 460375 w 481778"/>
                  <a:gd name="connsiteY8" fmla="*/ 309072 h 436072"/>
                  <a:gd name="connsiteX9" fmla="*/ 174625 w 481778"/>
                  <a:gd name="connsiteY9" fmla="*/ 436072 h 436072"/>
                  <a:gd name="connsiteX0" fmla="*/ 0 w 481778"/>
                  <a:gd name="connsiteY0" fmla="*/ 293223 h 436098"/>
                  <a:gd name="connsiteX1" fmla="*/ 0 w 481778"/>
                  <a:gd name="connsiteY1" fmla="*/ 293223 h 436098"/>
                  <a:gd name="connsiteX2" fmla="*/ 177800 w 481778"/>
                  <a:gd name="connsiteY2" fmla="*/ 290048 h 436098"/>
                  <a:gd name="connsiteX3" fmla="*/ 254000 w 481778"/>
                  <a:gd name="connsiteY3" fmla="*/ 277348 h 436098"/>
                  <a:gd name="connsiteX4" fmla="*/ 323850 w 481778"/>
                  <a:gd name="connsiteY4" fmla="*/ 264648 h 436098"/>
                  <a:gd name="connsiteX5" fmla="*/ 403225 w 481778"/>
                  <a:gd name="connsiteY5" fmla="*/ 207498 h 436098"/>
                  <a:gd name="connsiteX6" fmla="*/ 460375 w 481778"/>
                  <a:gd name="connsiteY6" fmla="*/ 1123 h 436098"/>
                  <a:gd name="connsiteX7" fmla="*/ 460375 w 481778"/>
                  <a:gd name="connsiteY7" fmla="*/ 309098 h 436098"/>
                  <a:gd name="connsiteX8" fmla="*/ 174625 w 481778"/>
                  <a:gd name="connsiteY8" fmla="*/ 436098 h 436098"/>
                  <a:gd name="connsiteX0" fmla="*/ 0 w 481778"/>
                  <a:gd name="connsiteY0" fmla="*/ 293235 h 436110"/>
                  <a:gd name="connsiteX1" fmla="*/ 0 w 481778"/>
                  <a:gd name="connsiteY1" fmla="*/ 293235 h 436110"/>
                  <a:gd name="connsiteX2" fmla="*/ 177800 w 481778"/>
                  <a:gd name="connsiteY2" fmla="*/ 290060 h 436110"/>
                  <a:gd name="connsiteX3" fmla="*/ 254000 w 481778"/>
                  <a:gd name="connsiteY3" fmla="*/ 277360 h 436110"/>
                  <a:gd name="connsiteX4" fmla="*/ 403225 w 481778"/>
                  <a:gd name="connsiteY4" fmla="*/ 207510 h 436110"/>
                  <a:gd name="connsiteX5" fmla="*/ 460375 w 481778"/>
                  <a:gd name="connsiteY5" fmla="*/ 1135 h 436110"/>
                  <a:gd name="connsiteX6" fmla="*/ 460375 w 481778"/>
                  <a:gd name="connsiteY6" fmla="*/ 309110 h 436110"/>
                  <a:gd name="connsiteX7" fmla="*/ 174625 w 481778"/>
                  <a:gd name="connsiteY7" fmla="*/ 436110 h 436110"/>
                  <a:gd name="connsiteX0" fmla="*/ 0 w 481778"/>
                  <a:gd name="connsiteY0" fmla="*/ 293248 h 436123"/>
                  <a:gd name="connsiteX1" fmla="*/ 0 w 481778"/>
                  <a:gd name="connsiteY1" fmla="*/ 293248 h 436123"/>
                  <a:gd name="connsiteX2" fmla="*/ 177800 w 481778"/>
                  <a:gd name="connsiteY2" fmla="*/ 290073 h 436123"/>
                  <a:gd name="connsiteX3" fmla="*/ 403225 w 481778"/>
                  <a:gd name="connsiteY3" fmla="*/ 207523 h 436123"/>
                  <a:gd name="connsiteX4" fmla="*/ 460375 w 481778"/>
                  <a:gd name="connsiteY4" fmla="*/ 1148 h 436123"/>
                  <a:gd name="connsiteX5" fmla="*/ 460375 w 481778"/>
                  <a:gd name="connsiteY5" fmla="*/ 309123 h 436123"/>
                  <a:gd name="connsiteX6" fmla="*/ 174625 w 481778"/>
                  <a:gd name="connsiteY6" fmla="*/ 436123 h 436123"/>
                  <a:gd name="connsiteX0" fmla="*/ 0 w 481778"/>
                  <a:gd name="connsiteY0" fmla="*/ 293251 h 436126"/>
                  <a:gd name="connsiteX1" fmla="*/ 0 w 481778"/>
                  <a:gd name="connsiteY1" fmla="*/ 293251 h 436126"/>
                  <a:gd name="connsiteX2" fmla="*/ 403225 w 481778"/>
                  <a:gd name="connsiteY2" fmla="*/ 207526 h 436126"/>
                  <a:gd name="connsiteX3" fmla="*/ 460375 w 481778"/>
                  <a:gd name="connsiteY3" fmla="*/ 1151 h 436126"/>
                  <a:gd name="connsiteX4" fmla="*/ 460375 w 481778"/>
                  <a:gd name="connsiteY4" fmla="*/ 309126 h 436126"/>
                  <a:gd name="connsiteX5" fmla="*/ 174625 w 481778"/>
                  <a:gd name="connsiteY5" fmla="*/ 436126 h 436126"/>
                  <a:gd name="connsiteX0" fmla="*/ 0 w 538755"/>
                  <a:gd name="connsiteY0" fmla="*/ 298862 h 441737"/>
                  <a:gd name="connsiteX1" fmla="*/ 0 w 538755"/>
                  <a:gd name="connsiteY1" fmla="*/ 298862 h 441737"/>
                  <a:gd name="connsiteX2" fmla="*/ 403225 w 538755"/>
                  <a:gd name="connsiteY2" fmla="*/ 213137 h 441737"/>
                  <a:gd name="connsiteX3" fmla="*/ 538713 w 538755"/>
                  <a:gd name="connsiteY3" fmla="*/ 1124 h 441737"/>
                  <a:gd name="connsiteX4" fmla="*/ 460375 w 538755"/>
                  <a:gd name="connsiteY4" fmla="*/ 314737 h 441737"/>
                  <a:gd name="connsiteX5" fmla="*/ 174625 w 538755"/>
                  <a:gd name="connsiteY5" fmla="*/ 441737 h 441737"/>
                  <a:gd name="connsiteX0" fmla="*/ 0 w 538755"/>
                  <a:gd name="connsiteY0" fmla="*/ 298862 h 441737"/>
                  <a:gd name="connsiteX1" fmla="*/ 0 w 538755"/>
                  <a:gd name="connsiteY1" fmla="*/ 298862 h 441737"/>
                  <a:gd name="connsiteX2" fmla="*/ 403225 w 538755"/>
                  <a:gd name="connsiteY2" fmla="*/ 213137 h 441737"/>
                  <a:gd name="connsiteX3" fmla="*/ 538713 w 538755"/>
                  <a:gd name="connsiteY3" fmla="*/ 1124 h 441737"/>
                  <a:gd name="connsiteX4" fmla="*/ 460375 w 538755"/>
                  <a:gd name="connsiteY4" fmla="*/ 314737 h 441737"/>
                  <a:gd name="connsiteX5" fmla="*/ 174625 w 538755"/>
                  <a:gd name="connsiteY5" fmla="*/ 441737 h 441737"/>
                  <a:gd name="connsiteX6" fmla="*/ 0 w 538755"/>
                  <a:gd name="connsiteY6" fmla="*/ 298862 h 441737"/>
                  <a:gd name="connsiteX0" fmla="*/ 0 w 538755"/>
                  <a:gd name="connsiteY0" fmla="*/ 298862 h 444049"/>
                  <a:gd name="connsiteX1" fmla="*/ 0 w 538755"/>
                  <a:gd name="connsiteY1" fmla="*/ 298862 h 444049"/>
                  <a:gd name="connsiteX2" fmla="*/ 403225 w 538755"/>
                  <a:gd name="connsiteY2" fmla="*/ 213137 h 444049"/>
                  <a:gd name="connsiteX3" fmla="*/ 538713 w 538755"/>
                  <a:gd name="connsiteY3" fmla="*/ 1124 h 444049"/>
                  <a:gd name="connsiteX4" fmla="*/ 460375 w 538755"/>
                  <a:gd name="connsiteY4" fmla="*/ 314737 h 444049"/>
                  <a:gd name="connsiteX5" fmla="*/ 174625 w 538755"/>
                  <a:gd name="connsiteY5" fmla="*/ 441737 h 444049"/>
                  <a:gd name="connsiteX6" fmla="*/ 0 w 538755"/>
                  <a:gd name="connsiteY6" fmla="*/ 298862 h 444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8755" h="444049">
                    <a:moveTo>
                      <a:pt x="0" y="298862"/>
                    </a:moveTo>
                    <a:lnTo>
                      <a:pt x="0" y="298862"/>
                    </a:lnTo>
                    <a:cubicBezTo>
                      <a:pt x="67204" y="284575"/>
                      <a:pt x="313440" y="262760"/>
                      <a:pt x="403225" y="213137"/>
                    </a:cubicBezTo>
                    <a:cubicBezTo>
                      <a:pt x="493010" y="163514"/>
                      <a:pt x="529188" y="-15809"/>
                      <a:pt x="538713" y="1124"/>
                    </a:cubicBezTo>
                    <a:cubicBezTo>
                      <a:pt x="539771" y="47161"/>
                      <a:pt x="521056" y="241302"/>
                      <a:pt x="460375" y="314737"/>
                    </a:cubicBezTo>
                    <a:cubicBezTo>
                      <a:pt x="399694" y="388172"/>
                      <a:pt x="229515" y="432014"/>
                      <a:pt x="174625" y="441737"/>
                    </a:cubicBezTo>
                    <a:cubicBezTo>
                      <a:pt x="61580" y="461762"/>
                      <a:pt x="58208" y="346487"/>
                      <a:pt x="0" y="29886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0" name="Group 539"/>
            <p:cNvGrpSpPr/>
            <p:nvPr/>
          </p:nvGrpSpPr>
          <p:grpSpPr>
            <a:xfrm>
              <a:off x="7567929" y="5841293"/>
              <a:ext cx="572194" cy="1001300"/>
              <a:chOff x="3706172" y="4175767"/>
              <a:chExt cx="624844" cy="941441"/>
            </a:xfrm>
            <a:solidFill>
              <a:schemeClr val="accent2"/>
            </a:solidFill>
          </p:grpSpPr>
          <p:sp>
            <p:nvSpPr>
              <p:cNvPr id="541" name="Heart 540"/>
              <p:cNvSpPr/>
              <p:nvPr/>
            </p:nvSpPr>
            <p:spPr>
              <a:xfrm rot="10800000">
                <a:off x="3761942" y="4334756"/>
                <a:ext cx="518392" cy="746842"/>
              </a:xfrm>
              <a:prstGeom prst="hear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2" name="Rectangle 541"/>
              <p:cNvSpPr/>
              <p:nvPr/>
            </p:nvSpPr>
            <p:spPr>
              <a:xfrm>
                <a:off x="3889676" y="4729529"/>
                <a:ext cx="262923" cy="34477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3" name="Heart 542"/>
              <p:cNvSpPr/>
              <p:nvPr/>
            </p:nvSpPr>
            <p:spPr>
              <a:xfrm>
                <a:off x="3820310" y="4201584"/>
                <a:ext cx="408262" cy="315136"/>
              </a:xfrm>
              <a:prstGeom prst="hear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4" name="Rectangle 543"/>
              <p:cNvSpPr/>
              <p:nvPr/>
            </p:nvSpPr>
            <p:spPr>
              <a:xfrm>
                <a:off x="3948044" y="4204759"/>
                <a:ext cx="207067" cy="12587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45" name="Group 544"/>
              <p:cNvGrpSpPr/>
              <p:nvPr/>
            </p:nvGrpSpPr>
            <p:grpSpPr>
              <a:xfrm rot="19881946">
                <a:off x="3706172" y="4184753"/>
                <a:ext cx="207654" cy="126235"/>
                <a:chOff x="4173540" y="5081599"/>
                <a:chExt cx="518392" cy="315136"/>
              </a:xfrm>
              <a:grpFill/>
            </p:grpSpPr>
            <p:sp>
              <p:nvSpPr>
                <p:cNvPr id="550" name="Heart 549"/>
                <p:cNvSpPr/>
                <p:nvPr/>
              </p:nvSpPr>
              <p:spPr>
                <a:xfrm>
                  <a:off x="4173540" y="5081599"/>
                  <a:ext cx="518392" cy="315136"/>
                </a:xfrm>
                <a:prstGeom prst="hear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Rectangle 550"/>
                <p:cNvSpPr/>
                <p:nvPr/>
              </p:nvSpPr>
              <p:spPr>
                <a:xfrm>
                  <a:off x="4301272" y="5084774"/>
                  <a:ext cx="262923" cy="125873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6" name="Group 545"/>
              <p:cNvGrpSpPr/>
              <p:nvPr/>
            </p:nvGrpSpPr>
            <p:grpSpPr>
              <a:xfrm rot="1261601">
                <a:off x="4110770" y="4175767"/>
                <a:ext cx="207654" cy="126235"/>
                <a:chOff x="4173540" y="5081599"/>
                <a:chExt cx="518392" cy="315136"/>
              </a:xfrm>
              <a:grpFill/>
            </p:grpSpPr>
            <p:sp>
              <p:nvSpPr>
                <p:cNvPr id="548" name="Heart 547"/>
                <p:cNvSpPr/>
                <p:nvPr/>
              </p:nvSpPr>
              <p:spPr>
                <a:xfrm>
                  <a:off x="4173540" y="5081599"/>
                  <a:ext cx="518392" cy="315136"/>
                </a:xfrm>
                <a:prstGeom prst="hear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Rectangle 548"/>
                <p:cNvSpPr/>
                <p:nvPr/>
              </p:nvSpPr>
              <p:spPr>
                <a:xfrm>
                  <a:off x="4301272" y="5084774"/>
                  <a:ext cx="262923" cy="125873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47" name="Freeform 546"/>
              <p:cNvSpPr/>
              <p:nvPr/>
            </p:nvSpPr>
            <p:spPr>
              <a:xfrm>
                <a:off x="3894308" y="4867119"/>
                <a:ext cx="436708" cy="250089"/>
              </a:xfrm>
              <a:custGeom>
                <a:avLst/>
                <a:gdLst>
                  <a:gd name="connsiteX0" fmla="*/ 0 w 467316"/>
                  <a:gd name="connsiteY0" fmla="*/ 292100 h 444500"/>
                  <a:gd name="connsiteX1" fmla="*/ 0 w 467316"/>
                  <a:gd name="connsiteY1" fmla="*/ 292100 h 444500"/>
                  <a:gd name="connsiteX2" fmla="*/ 177800 w 467316"/>
                  <a:gd name="connsiteY2" fmla="*/ 288925 h 444500"/>
                  <a:gd name="connsiteX3" fmla="*/ 254000 w 467316"/>
                  <a:gd name="connsiteY3" fmla="*/ 276225 h 444500"/>
                  <a:gd name="connsiteX4" fmla="*/ 323850 w 467316"/>
                  <a:gd name="connsiteY4" fmla="*/ 263525 h 444500"/>
                  <a:gd name="connsiteX5" fmla="*/ 384175 w 467316"/>
                  <a:gd name="connsiteY5" fmla="*/ 234950 h 444500"/>
                  <a:gd name="connsiteX6" fmla="*/ 403225 w 467316"/>
                  <a:gd name="connsiteY6" fmla="*/ 206375 h 444500"/>
                  <a:gd name="connsiteX7" fmla="*/ 434975 w 467316"/>
                  <a:gd name="connsiteY7" fmla="*/ 114300 h 444500"/>
                  <a:gd name="connsiteX8" fmla="*/ 447675 w 467316"/>
                  <a:gd name="connsiteY8" fmla="*/ 63500 h 444500"/>
                  <a:gd name="connsiteX9" fmla="*/ 454025 w 467316"/>
                  <a:gd name="connsiteY9" fmla="*/ 31750 h 444500"/>
                  <a:gd name="connsiteX10" fmla="*/ 460375 w 467316"/>
                  <a:gd name="connsiteY10" fmla="*/ 0 h 444500"/>
                  <a:gd name="connsiteX11" fmla="*/ 463550 w 467316"/>
                  <a:gd name="connsiteY11" fmla="*/ 139700 h 444500"/>
                  <a:gd name="connsiteX12" fmla="*/ 460375 w 467316"/>
                  <a:gd name="connsiteY12" fmla="*/ 307975 h 444500"/>
                  <a:gd name="connsiteX13" fmla="*/ 444500 w 467316"/>
                  <a:gd name="connsiteY13" fmla="*/ 327025 h 444500"/>
                  <a:gd name="connsiteX14" fmla="*/ 406400 w 467316"/>
                  <a:gd name="connsiteY14" fmla="*/ 358775 h 444500"/>
                  <a:gd name="connsiteX15" fmla="*/ 381000 w 467316"/>
                  <a:gd name="connsiteY15" fmla="*/ 377825 h 444500"/>
                  <a:gd name="connsiteX16" fmla="*/ 311150 w 467316"/>
                  <a:gd name="connsiteY16" fmla="*/ 428625 h 444500"/>
                  <a:gd name="connsiteX17" fmla="*/ 285750 w 467316"/>
                  <a:gd name="connsiteY17" fmla="*/ 441325 h 444500"/>
                  <a:gd name="connsiteX18" fmla="*/ 231775 w 467316"/>
                  <a:gd name="connsiteY18" fmla="*/ 444500 h 444500"/>
                  <a:gd name="connsiteX19" fmla="*/ 174625 w 467316"/>
                  <a:gd name="connsiteY19" fmla="*/ 434975 h 444500"/>
                  <a:gd name="connsiteX20" fmla="*/ 146050 w 467316"/>
                  <a:gd name="connsiteY20" fmla="*/ 422275 h 444500"/>
                  <a:gd name="connsiteX21" fmla="*/ 127000 w 467316"/>
                  <a:gd name="connsiteY21" fmla="*/ 415925 h 444500"/>
                  <a:gd name="connsiteX22" fmla="*/ 117475 w 467316"/>
                  <a:gd name="connsiteY22" fmla="*/ 412750 h 444500"/>
                  <a:gd name="connsiteX23" fmla="*/ 104775 w 467316"/>
                  <a:gd name="connsiteY23" fmla="*/ 409575 h 444500"/>
                  <a:gd name="connsiteX24" fmla="*/ 101600 w 467316"/>
                  <a:gd name="connsiteY24" fmla="*/ 406400 h 444500"/>
                  <a:gd name="connsiteX25" fmla="*/ 101600 w 467316"/>
                  <a:gd name="connsiteY25" fmla="*/ 406400 h 444500"/>
                  <a:gd name="connsiteX0" fmla="*/ 0 w 461822"/>
                  <a:gd name="connsiteY0" fmla="*/ 292100 h 444500"/>
                  <a:gd name="connsiteX1" fmla="*/ 0 w 461822"/>
                  <a:gd name="connsiteY1" fmla="*/ 292100 h 444500"/>
                  <a:gd name="connsiteX2" fmla="*/ 177800 w 461822"/>
                  <a:gd name="connsiteY2" fmla="*/ 288925 h 444500"/>
                  <a:gd name="connsiteX3" fmla="*/ 254000 w 461822"/>
                  <a:gd name="connsiteY3" fmla="*/ 276225 h 444500"/>
                  <a:gd name="connsiteX4" fmla="*/ 323850 w 461822"/>
                  <a:gd name="connsiteY4" fmla="*/ 263525 h 444500"/>
                  <a:gd name="connsiteX5" fmla="*/ 384175 w 461822"/>
                  <a:gd name="connsiteY5" fmla="*/ 234950 h 444500"/>
                  <a:gd name="connsiteX6" fmla="*/ 403225 w 461822"/>
                  <a:gd name="connsiteY6" fmla="*/ 206375 h 444500"/>
                  <a:gd name="connsiteX7" fmla="*/ 434975 w 461822"/>
                  <a:gd name="connsiteY7" fmla="*/ 114300 h 444500"/>
                  <a:gd name="connsiteX8" fmla="*/ 447675 w 461822"/>
                  <a:gd name="connsiteY8" fmla="*/ 63500 h 444500"/>
                  <a:gd name="connsiteX9" fmla="*/ 454025 w 461822"/>
                  <a:gd name="connsiteY9" fmla="*/ 31750 h 444500"/>
                  <a:gd name="connsiteX10" fmla="*/ 460375 w 461822"/>
                  <a:gd name="connsiteY10" fmla="*/ 0 h 444500"/>
                  <a:gd name="connsiteX11" fmla="*/ 460375 w 461822"/>
                  <a:gd name="connsiteY11" fmla="*/ 307975 h 444500"/>
                  <a:gd name="connsiteX12" fmla="*/ 444500 w 461822"/>
                  <a:gd name="connsiteY12" fmla="*/ 327025 h 444500"/>
                  <a:gd name="connsiteX13" fmla="*/ 406400 w 461822"/>
                  <a:gd name="connsiteY13" fmla="*/ 358775 h 444500"/>
                  <a:gd name="connsiteX14" fmla="*/ 381000 w 461822"/>
                  <a:gd name="connsiteY14" fmla="*/ 377825 h 444500"/>
                  <a:gd name="connsiteX15" fmla="*/ 311150 w 461822"/>
                  <a:gd name="connsiteY15" fmla="*/ 428625 h 444500"/>
                  <a:gd name="connsiteX16" fmla="*/ 285750 w 461822"/>
                  <a:gd name="connsiteY16" fmla="*/ 441325 h 444500"/>
                  <a:gd name="connsiteX17" fmla="*/ 231775 w 461822"/>
                  <a:gd name="connsiteY17" fmla="*/ 444500 h 444500"/>
                  <a:gd name="connsiteX18" fmla="*/ 174625 w 461822"/>
                  <a:gd name="connsiteY18" fmla="*/ 434975 h 444500"/>
                  <a:gd name="connsiteX19" fmla="*/ 146050 w 461822"/>
                  <a:gd name="connsiteY19" fmla="*/ 422275 h 444500"/>
                  <a:gd name="connsiteX20" fmla="*/ 127000 w 461822"/>
                  <a:gd name="connsiteY20" fmla="*/ 415925 h 444500"/>
                  <a:gd name="connsiteX21" fmla="*/ 117475 w 461822"/>
                  <a:gd name="connsiteY21" fmla="*/ 412750 h 444500"/>
                  <a:gd name="connsiteX22" fmla="*/ 104775 w 461822"/>
                  <a:gd name="connsiteY22" fmla="*/ 409575 h 444500"/>
                  <a:gd name="connsiteX23" fmla="*/ 101600 w 461822"/>
                  <a:gd name="connsiteY23" fmla="*/ 406400 h 444500"/>
                  <a:gd name="connsiteX24" fmla="*/ 101600 w 461822"/>
                  <a:gd name="connsiteY24" fmla="*/ 406400 h 444500"/>
                  <a:gd name="connsiteX0" fmla="*/ 0 w 464618"/>
                  <a:gd name="connsiteY0" fmla="*/ 292100 h 444500"/>
                  <a:gd name="connsiteX1" fmla="*/ 0 w 464618"/>
                  <a:gd name="connsiteY1" fmla="*/ 292100 h 444500"/>
                  <a:gd name="connsiteX2" fmla="*/ 177800 w 464618"/>
                  <a:gd name="connsiteY2" fmla="*/ 288925 h 444500"/>
                  <a:gd name="connsiteX3" fmla="*/ 254000 w 464618"/>
                  <a:gd name="connsiteY3" fmla="*/ 276225 h 444500"/>
                  <a:gd name="connsiteX4" fmla="*/ 323850 w 464618"/>
                  <a:gd name="connsiteY4" fmla="*/ 263525 h 444500"/>
                  <a:gd name="connsiteX5" fmla="*/ 384175 w 464618"/>
                  <a:gd name="connsiteY5" fmla="*/ 234950 h 444500"/>
                  <a:gd name="connsiteX6" fmla="*/ 403225 w 464618"/>
                  <a:gd name="connsiteY6" fmla="*/ 206375 h 444500"/>
                  <a:gd name="connsiteX7" fmla="*/ 434975 w 464618"/>
                  <a:gd name="connsiteY7" fmla="*/ 114300 h 444500"/>
                  <a:gd name="connsiteX8" fmla="*/ 447675 w 464618"/>
                  <a:gd name="connsiteY8" fmla="*/ 63500 h 444500"/>
                  <a:gd name="connsiteX9" fmla="*/ 454025 w 464618"/>
                  <a:gd name="connsiteY9" fmla="*/ 31750 h 444500"/>
                  <a:gd name="connsiteX10" fmla="*/ 460375 w 464618"/>
                  <a:gd name="connsiteY10" fmla="*/ 0 h 444500"/>
                  <a:gd name="connsiteX11" fmla="*/ 460375 w 464618"/>
                  <a:gd name="connsiteY11" fmla="*/ 307975 h 444500"/>
                  <a:gd name="connsiteX12" fmla="*/ 406400 w 464618"/>
                  <a:gd name="connsiteY12" fmla="*/ 358775 h 444500"/>
                  <a:gd name="connsiteX13" fmla="*/ 381000 w 464618"/>
                  <a:gd name="connsiteY13" fmla="*/ 377825 h 444500"/>
                  <a:gd name="connsiteX14" fmla="*/ 311150 w 464618"/>
                  <a:gd name="connsiteY14" fmla="*/ 428625 h 444500"/>
                  <a:gd name="connsiteX15" fmla="*/ 285750 w 464618"/>
                  <a:gd name="connsiteY15" fmla="*/ 441325 h 444500"/>
                  <a:gd name="connsiteX16" fmla="*/ 231775 w 464618"/>
                  <a:gd name="connsiteY16" fmla="*/ 444500 h 444500"/>
                  <a:gd name="connsiteX17" fmla="*/ 174625 w 464618"/>
                  <a:gd name="connsiteY17" fmla="*/ 434975 h 444500"/>
                  <a:gd name="connsiteX18" fmla="*/ 146050 w 464618"/>
                  <a:gd name="connsiteY18" fmla="*/ 422275 h 444500"/>
                  <a:gd name="connsiteX19" fmla="*/ 127000 w 464618"/>
                  <a:gd name="connsiteY19" fmla="*/ 415925 h 444500"/>
                  <a:gd name="connsiteX20" fmla="*/ 117475 w 464618"/>
                  <a:gd name="connsiteY20" fmla="*/ 412750 h 444500"/>
                  <a:gd name="connsiteX21" fmla="*/ 104775 w 464618"/>
                  <a:gd name="connsiteY21" fmla="*/ 409575 h 444500"/>
                  <a:gd name="connsiteX22" fmla="*/ 101600 w 464618"/>
                  <a:gd name="connsiteY22" fmla="*/ 406400 h 444500"/>
                  <a:gd name="connsiteX23" fmla="*/ 101600 w 464618"/>
                  <a:gd name="connsiteY23" fmla="*/ 406400 h 444500"/>
                  <a:gd name="connsiteX0" fmla="*/ 0 w 466496"/>
                  <a:gd name="connsiteY0" fmla="*/ 292100 h 444500"/>
                  <a:gd name="connsiteX1" fmla="*/ 0 w 466496"/>
                  <a:gd name="connsiteY1" fmla="*/ 292100 h 444500"/>
                  <a:gd name="connsiteX2" fmla="*/ 177800 w 466496"/>
                  <a:gd name="connsiteY2" fmla="*/ 288925 h 444500"/>
                  <a:gd name="connsiteX3" fmla="*/ 254000 w 466496"/>
                  <a:gd name="connsiteY3" fmla="*/ 276225 h 444500"/>
                  <a:gd name="connsiteX4" fmla="*/ 323850 w 466496"/>
                  <a:gd name="connsiteY4" fmla="*/ 263525 h 444500"/>
                  <a:gd name="connsiteX5" fmla="*/ 384175 w 466496"/>
                  <a:gd name="connsiteY5" fmla="*/ 234950 h 444500"/>
                  <a:gd name="connsiteX6" fmla="*/ 403225 w 466496"/>
                  <a:gd name="connsiteY6" fmla="*/ 206375 h 444500"/>
                  <a:gd name="connsiteX7" fmla="*/ 434975 w 466496"/>
                  <a:gd name="connsiteY7" fmla="*/ 114300 h 444500"/>
                  <a:gd name="connsiteX8" fmla="*/ 447675 w 466496"/>
                  <a:gd name="connsiteY8" fmla="*/ 63500 h 444500"/>
                  <a:gd name="connsiteX9" fmla="*/ 454025 w 466496"/>
                  <a:gd name="connsiteY9" fmla="*/ 31750 h 444500"/>
                  <a:gd name="connsiteX10" fmla="*/ 460375 w 466496"/>
                  <a:gd name="connsiteY10" fmla="*/ 0 h 444500"/>
                  <a:gd name="connsiteX11" fmla="*/ 460375 w 466496"/>
                  <a:gd name="connsiteY11" fmla="*/ 307975 h 444500"/>
                  <a:gd name="connsiteX12" fmla="*/ 381000 w 466496"/>
                  <a:gd name="connsiteY12" fmla="*/ 377825 h 444500"/>
                  <a:gd name="connsiteX13" fmla="*/ 311150 w 466496"/>
                  <a:gd name="connsiteY13" fmla="*/ 428625 h 444500"/>
                  <a:gd name="connsiteX14" fmla="*/ 285750 w 466496"/>
                  <a:gd name="connsiteY14" fmla="*/ 441325 h 444500"/>
                  <a:gd name="connsiteX15" fmla="*/ 231775 w 466496"/>
                  <a:gd name="connsiteY15" fmla="*/ 444500 h 444500"/>
                  <a:gd name="connsiteX16" fmla="*/ 174625 w 466496"/>
                  <a:gd name="connsiteY16" fmla="*/ 434975 h 444500"/>
                  <a:gd name="connsiteX17" fmla="*/ 146050 w 466496"/>
                  <a:gd name="connsiteY17" fmla="*/ 422275 h 444500"/>
                  <a:gd name="connsiteX18" fmla="*/ 127000 w 466496"/>
                  <a:gd name="connsiteY18" fmla="*/ 415925 h 444500"/>
                  <a:gd name="connsiteX19" fmla="*/ 117475 w 466496"/>
                  <a:gd name="connsiteY19" fmla="*/ 412750 h 444500"/>
                  <a:gd name="connsiteX20" fmla="*/ 104775 w 466496"/>
                  <a:gd name="connsiteY20" fmla="*/ 409575 h 444500"/>
                  <a:gd name="connsiteX21" fmla="*/ 101600 w 466496"/>
                  <a:gd name="connsiteY21" fmla="*/ 406400 h 444500"/>
                  <a:gd name="connsiteX22" fmla="*/ 101600 w 466496"/>
                  <a:gd name="connsiteY22" fmla="*/ 406400 h 444500"/>
                  <a:gd name="connsiteX0" fmla="*/ 0 w 471667"/>
                  <a:gd name="connsiteY0" fmla="*/ 292100 h 444500"/>
                  <a:gd name="connsiteX1" fmla="*/ 0 w 471667"/>
                  <a:gd name="connsiteY1" fmla="*/ 292100 h 444500"/>
                  <a:gd name="connsiteX2" fmla="*/ 177800 w 471667"/>
                  <a:gd name="connsiteY2" fmla="*/ 288925 h 444500"/>
                  <a:gd name="connsiteX3" fmla="*/ 254000 w 471667"/>
                  <a:gd name="connsiteY3" fmla="*/ 276225 h 444500"/>
                  <a:gd name="connsiteX4" fmla="*/ 323850 w 471667"/>
                  <a:gd name="connsiteY4" fmla="*/ 263525 h 444500"/>
                  <a:gd name="connsiteX5" fmla="*/ 384175 w 471667"/>
                  <a:gd name="connsiteY5" fmla="*/ 234950 h 444500"/>
                  <a:gd name="connsiteX6" fmla="*/ 403225 w 471667"/>
                  <a:gd name="connsiteY6" fmla="*/ 206375 h 444500"/>
                  <a:gd name="connsiteX7" fmla="*/ 434975 w 471667"/>
                  <a:gd name="connsiteY7" fmla="*/ 114300 h 444500"/>
                  <a:gd name="connsiteX8" fmla="*/ 447675 w 471667"/>
                  <a:gd name="connsiteY8" fmla="*/ 63500 h 444500"/>
                  <a:gd name="connsiteX9" fmla="*/ 454025 w 471667"/>
                  <a:gd name="connsiteY9" fmla="*/ 31750 h 444500"/>
                  <a:gd name="connsiteX10" fmla="*/ 460375 w 471667"/>
                  <a:gd name="connsiteY10" fmla="*/ 0 h 444500"/>
                  <a:gd name="connsiteX11" fmla="*/ 460375 w 471667"/>
                  <a:gd name="connsiteY11" fmla="*/ 307975 h 444500"/>
                  <a:gd name="connsiteX12" fmla="*/ 311150 w 471667"/>
                  <a:gd name="connsiteY12" fmla="*/ 428625 h 444500"/>
                  <a:gd name="connsiteX13" fmla="*/ 285750 w 471667"/>
                  <a:gd name="connsiteY13" fmla="*/ 441325 h 444500"/>
                  <a:gd name="connsiteX14" fmla="*/ 231775 w 471667"/>
                  <a:gd name="connsiteY14" fmla="*/ 444500 h 444500"/>
                  <a:gd name="connsiteX15" fmla="*/ 174625 w 471667"/>
                  <a:gd name="connsiteY15" fmla="*/ 434975 h 444500"/>
                  <a:gd name="connsiteX16" fmla="*/ 146050 w 471667"/>
                  <a:gd name="connsiteY16" fmla="*/ 422275 h 444500"/>
                  <a:gd name="connsiteX17" fmla="*/ 127000 w 471667"/>
                  <a:gd name="connsiteY17" fmla="*/ 415925 h 444500"/>
                  <a:gd name="connsiteX18" fmla="*/ 117475 w 471667"/>
                  <a:gd name="connsiteY18" fmla="*/ 412750 h 444500"/>
                  <a:gd name="connsiteX19" fmla="*/ 104775 w 471667"/>
                  <a:gd name="connsiteY19" fmla="*/ 409575 h 444500"/>
                  <a:gd name="connsiteX20" fmla="*/ 101600 w 471667"/>
                  <a:gd name="connsiteY20" fmla="*/ 406400 h 444500"/>
                  <a:gd name="connsiteX21" fmla="*/ 101600 w 471667"/>
                  <a:gd name="connsiteY21" fmla="*/ 406400 h 444500"/>
                  <a:gd name="connsiteX0" fmla="*/ 0 w 473548"/>
                  <a:gd name="connsiteY0" fmla="*/ 292100 h 452065"/>
                  <a:gd name="connsiteX1" fmla="*/ 0 w 473548"/>
                  <a:gd name="connsiteY1" fmla="*/ 292100 h 452065"/>
                  <a:gd name="connsiteX2" fmla="*/ 177800 w 473548"/>
                  <a:gd name="connsiteY2" fmla="*/ 288925 h 452065"/>
                  <a:gd name="connsiteX3" fmla="*/ 254000 w 473548"/>
                  <a:gd name="connsiteY3" fmla="*/ 276225 h 452065"/>
                  <a:gd name="connsiteX4" fmla="*/ 323850 w 473548"/>
                  <a:gd name="connsiteY4" fmla="*/ 263525 h 452065"/>
                  <a:gd name="connsiteX5" fmla="*/ 384175 w 473548"/>
                  <a:gd name="connsiteY5" fmla="*/ 234950 h 452065"/>
                  <a:gd name="connsiteX6" fmla="*/ 403225 w 473548"/>
                  <a:gd name="connsiteY6" fmla="*/ 206375 h 452065"/>
                  <a:gd name="connsiteX7" fmla="*/ 434975 w 473548"/>
                  <a:gd name="connsiteY7" fmla="*/ 114300 h 452065"/>
                  <a:gd name="connsiteX8" fmla="*/ 447675 w 473548"/>
                  <a:gd name="connsiteY8" fmla="*/ 63500 h 452065"/>
                  <a:gd name="connsiteX9" fmla="*/ 454025 w 473548"/>
                  <a:gd name="connsiteY9" fmla="*/ 31750 h 452065"/>
                  <a:gd name="connsiteX10" fmla="*/ 460375 w 473548"/>
                  <a:gd name="connsiteY10" fmla="*/ 0 h 452065"/>
                  <a:gd name="connsiteX11" fmla="*/ 460375 w 473548"/>
                  <a:gd name="connsiteY11" fmla="*/ 307975 h 452065"/>
                  <a:gd name="connsiteX12" fmla="*/ 285750 w 473548"/>
                  <a:gd name="connsiteY12" fmla="*/ 441325 h 452065"/>
                  <a:gd name="connsiteX13" fmla="*/ 231775 w 473548"/>
                  <a:gd name="connsiteY13" fmla="*/ 444500 h 452065"/>
                  <a:gd name="connsiteX14" fmla="*/ 174625 w 473548"/>
                  <a:gd name="connsiteY14" fmla="*/ 434975 h 452065"/>
                  <a:gd name="connsiteX15" fmla="*/ 146050 w 473548"/>
                  <a:gd name="connsiteY15" fmla="*/ 422275 h 452065"/>
                  <a:gd name="connsiteX16" fmla="*/ 127000 w 473548"/>
                  <a:gd name="connsiteY16" fmla="*/ 415925 h 452065"/>
                  <a:gd name="connsiteX17" fmla="*/ 117475 w 473548"/>
                  <a:gd name="connsiteY17" fmla="*/ 412750 h 452065"/>
                  <a:gd name="connsiteX18" fmla="*/ 104775 w 473548"/>
                  <a:gd name="connsiteY18" fmla="*/ 409575 h 452065"/>
                  <a:gd name="connsiteX19" fmla="*/ 101600 w 473548"/>
                  <a:gd name="connsiteY19" fmla="*/ 406400 h 452065"/>
                  <a:gd name="connsiteX20" fmla="*/ 101600 w 473548"/>
                  <a:gd name="connsiteY20" fmla="*/ 406400 h 452065"/>
                  <a:gd name="connsiteX0" fmla="*/ 0 w 477545"/>
                  <a:gd name="connsiteY0" fmla="*/ 292100 h 444500"/>
                  <a:gd name="connsiteX1" fmla="*/ 0 w 477545"/>
                  <a:gd name="connsiteY1" fmla="*/ 292100 h 444500"/>
                  <a:gd name="connsiteX2" fmla="*/ 177800 w 477545"/>
                  <a:gd name="connsiteY2" fmla="*/ 288925 h 444500"/>
                  <a:gd name="connsiteX3" fmla="*/ 254000 w 477545"/>
                  <a:gd name="connsiteY3" fmla="*/ 276225 h 444500"/>
                  <a:gd name="connsiteX4" fmla="*/ 323850 w 477545"/>
                  <a:gd name="connsiteY4" fmla="*/ 263525 h 444500"/>
                  <a:gd name="connsiteX5" fmla="*/ 384175 w 477545"/>
                  <a:gd name="connsiteY5" fmla="*/ 234950 h 444500"/>
                  <a:gd name="connsiteX6" fmla="*/ 403225 w 477545"/>
                  <a:gd name="connsiteY6" fmla="*/ 206375 h 444500"/>
                  <a:gd name="connsiteX7" fmla="*/ 434975 w 477545"/>
                  <a:gd name="connsiteY7" fmla="*/ 114300 h 444500"/>
                  <a:gd name="connsiteX8" fmla="*/ 447675 w 477545"/>
                  <a:gd name="connsiteY8" fmla="*/ 63500 h 444500"/>
                  <a:gd name="connsiteX9" fmla="*/ 454025 w 477545"/>
                  <a:gd name="connsiteY9" fmla="*/ 31750 h 444500"/>
                  <a:gd name="connsiteX10" fmla="*/ 460375 w 477545"/>
                  <a:gd name="connsiteY10" fmla="*/ 0 h 444500"/>
                  <a:gd name="connsiteX11" fmla="*/ 460375 w 477545"/>
                  <a:gd name="connsiteY11" fmla="*/ 307975 h 444500"/>
                  <a:gd name="connsiteX12" fmla="*/ 231775 w 477545"/>
                  <a:gd name="connsiteY12" fmla="*/ 444500 h 444500"/>
                  <a:gd name="connsiteX13" fmla="*/ 174625 w 477545"/>
                  <a:gd name="connsiteY13" fmla="*/ 434975 h 444500"/>
                  <a:gd name="connsiteX14" fmla="*/ 146050 w 477545"/>
                  <a:gd name="connsiteY14" fmla="*/ 422275 h 444500"/>
                  <a:gd name="connsiteX15" fmla="*/ 127000 w 477545"/>
                  <a:gd name="connsiteY15" fmla="*/ 415925 h 444500"/>
                  <a:gd name="connsiteX16" fmla="*/ 117475 w 477545"/>
                  <a:gd name="connsiteY16" fmla="*/ 412750 h 444500"/>
                  <a:gd name="connsiteX17" fmla="*/ 104775 w 477545"/>
                  <a:gd name="connsiteY17" fmla="*/ 409575 h 444500"/>
                  <a:gd name="connsiteX18" fmla="*/ 101600 w 477545"/>
                  <a:gd name="connsiteY18" fmla="*/ 406400 h 444500"/>
                  <a:gd name="connsiteX19" fmla="*/ 101600 w 477545"/>
                  <a:gd name="connsiteY19" fmla="*/ 406400 h 44450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17" fmla="*/ 101600 w 481778"/>
                  <a:gd name="connsiteY17" fmla="*/ 406400 h 441630"/>
                  <a:gd name="connsiteX18" fmla="*/ 101600 w 481778"/>
                  <a:gd name="connsiteY18" fmla="*/ 40640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17" fmla="*/ 101600 w 481778"/>
                  <a:gd name="connsiteY17" fmla="*/ 40640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0" fmla="*/ 0 w 481778"/>
                  <a:gd name="connsiteY0" fmla="*/ 292100 h 434975"/>
                  <a:gd name="connsiteX1" fmla="*/ 0 w 481778"/>
                  <a:gd name="connsiteY1" fmla="*/ 292100 h 434975"/>
                  <a:gd name="connsiteX2" fmla="*/ 177800 w 481778"/>
                  <a:gd name="connsiteY2" fmla="*/ 288925 h 434975"/>
                  <a:gd name="connsiteX3" fmla="*/ 254000 w 481778"/>
                  <a:gd name="connsiteY3" fmla="*/ 276225 h 434975"/>
                  <a:gd name="connsiteX4" fmla="*/ 323850 w 481778"/>
                  <a:gd name="connsiteY4" fmla="*/ 263525 h 434975"/>
                  <a:gd name="connsiteX5" fmla="*/ 384175 w 481778"/>
                  <a:gd name="connsiteY5" fmla="*/ 234950 h 434975"/>
                  <a:gd name="connsiteX6" fmla="*/ 403225 w 481778"/>
                  <a:gd name="connsiteY6" fmla="*/ 206375 h 434975"/>
                  <a:gd name="connsiteX7" fmla="*/ 434975 w 481778"/>
                  <a:gd name="connsiteY7" fmla="*/ 114300 h 434975"/>
                  <a:gd name="connsiteX8" fmla="*/ 447675 w 481778"/>
                  <a:gd name="connsiteY8" fmla="*/ 63500 h 434975"/>
                  <a:gd name="connsiteX9" fmla="*/ 454025 w 481778"/>
                  <a:gd name="connsiteY9" fmla="*/ 31750 h 434975"/>
                  <a:gd name="connsiteX10" fmla="*/ 460375 w 481778"/>
                  <a:gd name="connsiteY10" fmla="*/ 0 h 434975"/>
                  <a:gd name="connsiteX11" fmla="*/ 460375 w 481778"/>
                  <a:gd name="connsiteY11" fmla="*/ 307975 h 434975"/>
                  <a:gd name="connsiteX12" fmla="*/ 174625 w 481778"/>
                  <a:gd name="connsiteY12" fmla="*/ 434975 h 434975"/>
                  <a:gd name="connsiteX0" fmla="*/ 0 w 481778"/>
                  <a:gd name="connsiteY0" fmla="*/ 303003 h 445878"/>
                  <a:gd name="connsiteX1" fmla="*/ 0 w 481778"/>
                  <a:gd name="connsiteY1" fmla="*/ 303003 h 445878"/>
                  <a:gd name="connsiteX2" fmla="*/ 177800 w 481778"/>
                  <a:gd name="connsiteY2" fmla="*/ 299828 h 445878"/>
                  <a:gd name="connsiteX3" fmla="*/ 254000 w 481778"/>
                  <a:gd name="connsiteY3" fmla="*/ 287128 h 445878"/>
                  <a:gd name="connsiteX4" fmla="*/ 323850 w 481778"/>
                  <a:gd name="connsiteY4" fmla="*/ 274428 h 445878"/>
                  <a:gd name="connsiteX5" fmla="*/ 384175 w 481778"/>
                  <a:gd name="connsiteY5" fmla="*/ 245853 h 445878"/>
                  <a:gd name="connsiteX6" fmla="*/ 403225 w 481778"/>
                  <a:gd name="connsiteY6" fmla="*/ 217278 h 445878"/>
                  <a:gd name="connsiteX7" fmla="*/ 434975 w 481778"/>
                  <a:gd name="connsiteY7" fmla="*/ 125203 h 445878"/>
                  <a:gd name="connsiteX8" fmla="*/ 447675 w 481778"/>
                  <a:gd name="connsiteY8" fmla="*/ 74403 h 445878"/>
                  <a:gd name="connsiteX9" fmla="*/ 460375 w 481778"/>
                  <a:gd name="connsiteY9" fmla="*/ 10903 h 445878"/>
                  <a:gd name="connsiteX10" fmla="*/ 460375 w 481778"/>
                  <a:gd name="connsiteY10" fmla="*/ 318878 h 445878"/>
                  <a:gd name="connsiteX11" fmla="*/ 174625 w 481778"/>
                  <a:gd name="connsiteY11" fmla="*/ 445878 h 445878"/>
                  <a:gd name="connsiteX0" fmla="*/ 0 w 481778"/>
                  <a:gd name="connsiteY0" fmla="*/ 297868 h 440743"/>
                  <a:gd name="connsiteX1" fmla="*/ 0 w 481778"/>
                  <a:gd name="connsiteY1" fmla="*/ 297868 h 440743"/>
                  <a:gd name="connsiteX2" fmla="*/ 177800 w 481778"/>
                  <a:gd name="connsiteY2" fmla="*/ 294693 h 440743"/>
                  <a:gd name="connsiteX3" fmla="*/ 254000 w 481778"/>
                  <a:gd name="connsiteY3" fmla="*/ 281993 h 440743"/>
                  <a:gd name="connsiteX4" fmla="*/ 323850 w 481778"/>
                  <a:gd name="connsiteY4" fmla="*/ 269293 h 440743"/>
                  <a:gd name="connsiteX5" fmla="*/ 384175 w 481778"/>
                  <a:gd name="connsiteY5" fmla="*/ 240718 h 440743"/>
                  <a:gd name="connsiteX6" fmla="*/ 403225 w 481778"/>
                  <a:gd name="connsiteY6" fmla="*/ 212143 h 440743"/>
                  <a:gd name="connsiteX7" fmla="*/ 434975 w 481778"/>
                  <a:gd name="connsiteY7" fmla="*/ 120068 h 440743"/>
                  <a:gd name="connsiteX8" fmla="*/ 460375 w 481778"/>
                  <a:gd name="connsiteY8" fmla="*/ 5768 h 440743"/>
                  <a:gd name="connsiteX9" fmla="*/ 460375 w 481778"/>
                  <a:gd name="connsiteY9" fmla="*/ 313743 h 440743"/>
                  <a:gd name="connsiteX10" fmla="*/ 174625 w 481778"/>
                  <a:gd name="connsiteY10" fmla="*/ 440743 h 440743"/>
                  <a:gd name="connsiteX0" fmla="*/ 0 w 481778"/>
                  <a:gd name="connsiteY0" fmla="*/ 293197 h 436072"/>
                  <a:gd name="connsiteX1" fmla="*/ 0 w 481778"/>
                  <a:gd name="connsiteY1" fmla="*/ 293197 h 436072"/>
                  <a:gd name="connsiteX2" fmla="*/ 177800 w 481778"/>
                  <a:gd name="connsiteY2" fmla="*/ 290022 h 436072"/>
                  <a:gd name="connsiteX3" fmla="*/ 254000 w 481778"/>
                  <a:gd name="connsiteY3" fmla="*/ 277322 h 436072"/>
                  <a:gd name="connsiteX4" fmla="*/ 323850 w 481778"/>
                  <a:gd name="connsiteY4" fmla="*/ 264622 h 436072"/>
                  <a:gd name="connsiteX5" fmla="*/ 384175 w 481778"/>
                  <a:gd name="connsiteY5" fmla="*/ 236047 h 436072"/>
                  <a:gd name="connsiteX6" fmla="*/ 403225 w 481778"/>
                  <a:gd name="connsiteY6" fmla="*/ 207472 h 436072"/>
                  <a:gd name="connsiteX7" fmla="*/ 460375 w 481778"/>
                  <a:gd name="connsiteY7" fmla="*/ 1097 h 436072"/>
                  <a:gd name="connsiteX8" fmla="*/ 460375 w 481778"/>
                  <a:gd name="connsiteY8" fmla="*/ 309072 h 436072"/>
                  <a:gd name="connsiteX9" fmla="*/ 174625 w 481778"/>
                  <a:gd name="connsiteY9" fmla="*/ 436072 h 436072"/>
                  <a:gd name="connsiteX0" fmla="*/ 0 w 481778"/>
                  <a:gd name="connsiteY0" fmla="*/ 293223 h 436098"/>
                  <a:gd name="connsiteX1" fmla="*/ 0 w 481778"/>
                  <a:gd name="connsiteY1" fmla="*/ 293223 h 436098"/>
                  <a:gd name="connsiteX2" fmla="*/ 177800 w 481778"/>
                  <a:gd name="connsiteY2" fmla="*/ 290048 h 436098"/>
                  <a:gd name="connsiteX3" fmla="*/ 254000 w 481778"/>
                  <a:gd name="connsiteY3" fmla="*/ 277348 h 436098"/>
                  <a:gd name="connsiteX4" fmla="*/ 323850 w 481778"/>
                  <a:gd name="connsiteY4" fmla="*/ 264648 h 436098"/>
                  <a:gd name="connsiteX5" fmla="*/ 403225 w 481778"/>
                  <a:gd name="connsiteY5" fmla="*/ 207498 h 436098"/>
                  <a:gd name="connsiteX6" fmla="*/ 460375 w 481778"/>
                  <a:gd name="connsiteY6" fmla="*/ 1123 h 436098"/>
                  <a:gd name="connsiteX7" fmla="*/ 460375 w 481778"/>
                  <a:gd name="connsiteY7" fmla="*/ 309098 h 436098"/>
                  <a:gd name="connsiteX8" fmla="*/ 174625 w 481778"/>
                  <a:gd name="connsiteY8" fmla="*/ 436098 h 436098"/>
                  <a:gd name="connsiteX0" fmla="*/ 0 w 481778"/>
                  <a:gd name="connsiteY0" fmla="*/ 293235 h 436110"/>
                  <a:gd name="connsiteX1" fmla="*/ 0 w 481778"/>
                  <a:gd name="connsiteY1" fmla="*/ 293235 h 436110"/>
                  <a:gd name="connsiteX2" fmla="*/ 177800 w 481778"/>
                  <a:gd name="connsiteY2" fmla="*/ 290060 h 436110"/>
                  <a:gd name="connsiteX3" fmla="*/ 254000 w 481778"/>
                  <a:gd name="connsiteY3" fmla="*/ 277360 h 436110"/>
                  <a:gd name="connsiteX4" fmla="*/ 403225 w 481778"/>
                  <a:gd name="connsiteY4" fmla="*/ 207510 h 436110"/>
                  <a:gd name="connsiteX5" fmla="*/ 460375 w 481778"/>
                  <a:gd name="connsiteY5" fmla="*/ 1135 h 436110"/>
                  <a:gd name="connsiteX6" fmla="*/ 460375 w 481778"/>
                  <a:gd name="connsiteY6" fmla="*/ 309110 h 436110"/>
                  <a:gd name="connsiteX7" fmla="*/ 174625 w 481778"/>
                  <a:gd name="connsiteY7" fmla="*/ 436110 h 436110"/>
                  <a:gd name="connsiteX0" fmla="*/ 0 w 481778"/>
                  <a:gd name="connsiteY0" fmla="*/ 293248 h 436123"/>
                  <a:gd name="connsiteX1" fmla="*/ 0 w 481778"/>
                  <a:gd name="connsiteY1" fmla="*/ 293248 h 436123"/>
                  <a:gd name="connsiteX2" fmla="*/ 177800 w 481778"/>
                  <a:gd name="connsiteY2" fmla="*/ 290073 h 436123"/>
                  <a:gd name="connsiteX3" fmla="*/ 403225 w 481778"/>
                  <a:gd name="connsiteY3" fmla="*/ 207523 h 436123"/>
                  <a:gd name="connsiteX4" fmla="*/ 460375 w 481778"/>
                  <a:gd name="connsiteY4" fmla="*/ 1148 h 436123"/>
                  <a:gd name="connsiteX5" fmla="*/ 460375 w 481778"/>
                  <a:gd name="connsiteY5" fmla="*/ 309123 h 436123"/>
                  <a:gd name="connsiteX6" fmla="*/ 174625 w 481778"/>
                  <a:gd name="connsiteY6" fmla="*/ 436123 h 436123"/>
                  <a:gd name="connsiteX0" fmla="*/ 0 w 481778"/>
                  <a:gd name="connsiteY0" fmla="*/ 293251 h 436126"/>
                  <a:gd name="connsiteX1" fmla="*/ 0 w 481778"/>
                  <a:gd name="connsiteY1" fmla="*/ 293251 h 436126"/>
                  <a:gd name="connsiteX2" fmla="*/ 403225 w 481778"/>
                  <a:gd name="connsiteY2" fmla="*/ 207526 h 436126"/>
                  <a:gd name="connsiteX3" fmla="*/ 460375 w 481778"/>
                  <a:gd name="connsiteY3" fmla="*/ 1151 h 436126"/>
                  <a:gd name="connsiteX4" fmla="*/ 460375 w 481778"/>
                  <a:gd name="connsiteY4" fmla="*/ 309126 h 436126"/>
                  <a:gd name="connsiteX5" fmla="*/ 174625 w 481778"/>
                  <a:gd name="connsiteY5" fmla="*/ 436126 h 436126"/>
                  <a:gd name="connsiteX0" fmla="*/ 0 w 538755"/>
                  <a:gd name="connsiteY0" fmla="*/ 298862 h 441737"/>
                  <a:gd name="connsiteX1" fmla="*/ 0 w 538755"/>
                  <a:gd name="connsiteY1" fmla="*/ 298862 h 441737"/>
                  <a:gd name="connsiteX2" fmla="*/ 403225 w 538755"/>
                  <a:gd name="connsiteY2" fmla="*/ 213137 h 441737"/>
                  <a:gd name="connsiteX3" fmla="*/ 538713 w 538755"/>
                  <a:gd name="connsiteY3" fmla="*/ 1124 h 441737"/>
                  <a:gd name="connsiteX4" fmla="*/ 460375 w 538755"/>
                  <a:gd name="connsiteY4" fmla="*/ 314737 h 441737"/>
                  <a:gd name="connsiteX5" fmla="*/ 174625 w 538755"/>
                  <a:gd name="connsiteY5" fmla="*/ 441737 h 441737"/>
                  <a:gd name="connsiteX0" fmla="*/ 0 w 538755"/>
                  <a:gd name="connsiteY0" fmla="*/ 298862 h 441737"/>
                  <a:gd name="connsiteX1" fmla="*/ 0 w 538755"/>
                  <a:gd name="connsiteY1" fmla="*/ 298862 h 441737"/>
                  <a:gd name="connsiteX2" fmla="*/ 403225 w 538755"/>
                  <a:gd name="connsiteY2" fmla="*/ 213137 h 441737"/>
                  <a:gd name="connsiteX3" fmla="*/ 538713 w 538755"/>
                  <a:gd name="connsiteY3" fmla="*/ 1124 h 441737"/>
                  <a:gd name="connsiteX4" fmla="*/ 460375 w 538755"/>
                  <a:gd name="connsiteY4" fmla="*/ 314737 h 441737"/>
                  <a:gd name="connsiteX5" fmla="*/ 174625 w 538755"/>
                  <a:gd name="connsiteY5" fmla="*/ 441737 h 441737"/>
                  <a:gd name="connsiteX6" fmla="*/ 0 w 538755"/>
                  <a:gd name="connsiteY6" fmla="*/ 298862 h 441737"/>
                  <a:gd name="connsiteX0" fmla="*/ 0 w 538755"/>
                  <a:gd name="connsiteY0" fmla="*/ 298862 h 444049"/>
                  <a:gd name="connsiteX1" fmla="*/ 0 w 538755"/>
                  <a:gd name="connsiteY1" fmla="*/ 298862 h 444049"/>
                  <a:gd name="connsiteX2" fmla="*/ 403225 w 538755"/>
                  <a:gd name="connsiteY2" fmla="*/ 213137 h 444049"/>
                  <a:gd name="connsiteX3" fmla="*/ 538713 w 538755"/>
                  <a:gd name="connsiteY3" fmla="*/ 1124 h 444049"/>
                  <a:gd name="connsiteX4" fmla="*/ 460375 w 538755"/>
                  <a:gd name="connsiteY4" fmla="*/ 314737 h 444049"/>
                  <a:gd name="connsiteX5" fmla="*/ 174625 w 538755"/>
                  <a:gd name="connsiteY5" fmla="*/ 441737 h 444049"/>
                  <a:gd name="connsiteX6" fmla="*/ 0 w 538755"/>
                  <a:gd name="connsiteY6" fmla="*/ 298862 h 444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8755" h="444049">
                    <a:moveTo>
                      <a:pt x="0" y="298862"/>
                    </a:moveTo>
                    <a:lnTo>
                      <a:pt x="0" y="298862"/>
                    </a:lnTo>
                    <a:cubicBezTo>
                      <a:pt x="67204" y="284575"/>
                      <a:pt x="313440" y="262760"/>
                      <a:pt x="403225" y="213137"/>
                    </a:cubicBezTo>
                    <a:cubicBezTo>
                      <a:pt x="493010" y="163514"/>
                      <a:pt x="529188" y="-15809"/>
                      <a:pt x="538713" y="1124"/>
                    </a:cubicBezTo>
                    <a:cubicBezTo>
                      <a:pt x="539771" y="47161"/>
                      <a:pt x="521056" y="241302"/>
                      <a:pt x="460375" y="314737"/>
                    </a:cubicBezTo>
                    <a:cubicBezTo>
                      <a:pt x="399694" y="388172"/>
                      <a:pt x="229515" y="432014"/>
                      <a:pt x="174625" y="441737"/>
                    </a:cubicBezTo>
                    <a:cubicBezTo>
                      <a:pt x="61580" y="461762"/>
                      <a:pt x="58208" y="346487"/>
                      <a:pt x="0" y="29886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51" name="Rectangle 650"/>
          <p:cNvSpPr/>
          <p:nvPr/>
        </p:nvSpPr>
        <p:spPr>
          <a:xfrm>
            <a:off x="4226170" y="5111009"/>
            <a:ext cx="5890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noFill/>
                  <a:prstDash val="solid"/>
                </a:ln>
                <a:latin typeface="Helvetica"/>
                <a:cs typeface="Helvetica"/>
              </a:rPr>
              <a:t>&lt;</a:t>
            </a:r>
            <a:endParaRPr lang="en-US" sz="5400" b="1" cap="none" spc="0" dirty="0">
              <a:ln w="12700">
                <a:noFill/>
                <a:prstDash val="solid"/>
              </a:ln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39892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Alpha Diversity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13602" y="2781057"/>
            <a:ext cx="8229600" cy="332245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Could we improve our measure using similarity between community members?</a:t>
            </a:r>
            <a:endParaRPr lang="en-US" dirty="0"/>
          </a:p>
        </p:txBody>
      </p:sp>
      <p:grpSp>
        <p:nvGrpSpPr>
          <p:cNvPr id="333" name="Group 332"/>
          <p:cNvGrpSpPr/>
          <p:nvPr/>
        </p:nvGrpSpPr>
        <p:grpSpPr>
          <a:xfrm>
            <a:off x="205277" y="1560455"/>
            <a:ext cx="1824124" cy="988220"/>
            <a:chOff x="-847137" y="5847130"/>
            <a:chExt cx="4496702" cy="2436091"/>
          </a:xfrm>
        </p:grpSpPr>
        <p:sp>
          <p:nvSpPr>
            <p:cNvPr id="453" name="Rectangle 452"/>
            <p:cNvSpPr/>
            <p:nvPr/>
          </p:nvSpPr>
          <p:spPr>
            <a:xfrm>
              <a:off x="-847137" y="5847130"/>
              <a:ext cx="4496702" cy="243609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57150" cmpd="sng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4" name="Group 453"/>
            <p:cNvGrpSpPr/>
            <p:nvPr/>
          </p:nvGrpSpPr>
          <p:grpSpPr>
            <a:xfrm>
              <a:off x="-605342" y="5959993"/>
              <a:ext cx="987092" cy="2293072"/>
              <a:chOff x="2249838" y="1898254"/>
              <a:chExt cx="987092" cy="2087036"/>
            </a:xfrm>
            <a:solidFill>
              <a:schemeClr val="accent1"/>
            </a:solidFill>
          </p:grpSpPr>
          <p:sp>
            <p:nvSpPr>
              <p:cNvPr id="482" name="Oval 481"/>
              <p:cNvSpPr/>
              <p:nvPr/>
            </p:nvSpPr>
            <p:spPr>
              <a:xfrm>
                <a:off x="2549436" y="1898254"/>
                <a:ext cx="409658" cy="418436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3" name="Rounded Rectangle 482"/>
              <p:cNvSpPr/>
              <p:nvPr/>
            </p:nvSpPr>
            <p:spPr>
              <a:xfrm>
                <a:off x="2466787" y="2291414"/>
                <a:ext cx="574956" cy="881077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4" name="Rounded Rectangle 483"/>
              <p:cNvSpPr/>
              <p:nvPr/>
            </p:nvSpPr>
            <p:spPr>
              <a:xfrm>
                <a:off x="2467508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Rounded Rectangle 484"/>
              <p:cNvSpPr/>
              <p:nvPr/>
            </p:nvSpPr>
            <p:spPr>
              <a:xfrm>
                <a:off x="2776423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6" name="Rounded Rectangle 485"/>
              <p:cNvSpPr/>
              <p:nvPr/>
            </p:nvSpPr>
            <p:spPr>
              <a:xfrm rot="911694">
                <a:off x="2399196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7" name="Rounded Rectangle 486"/>
              <p:cNvSpPr/>
              <p:nvPr/>
            </p:nvSpPr>
            <p:spPr>
              <a:xfrm rot="20688306" flipH="1">
                <a:off x="2951379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8" name="Rounded Rectangle 487"/>
              <p:cNvSpPr/>
              <p:nvPr/>
            </p:nvSpPr>
            <p:spPr>
              <a:xfrm rot="9574993">
                <a:off x="2249838" y="2493118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9" name="Rounded Rectangle 488"/>
              <p:cNvSpPr/>
              <p:nvPr/>
            </p:nvSpPr>
            <p:spPr>
              <a:xfrm rot="9617353">
                <a:off x="3078975" y="2800129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5" name="Group 454"/>
            <p:cNvGrpSpPr/>
            <p:nvPr/>
          </p:nvGrpSpPr>
          <p:grpSpPr>
            <a:xfrm>
              <a:off x="423446" y="5959993"/>
              <a:ext cx="987092" cy="2293072"/>
              <a:chOff x="2249838" y="1898254"/>
              <a:chExt cx="987092" cy="2087036"/>
            </a:xfrm>
            <a:solidFill>
              <a:schemeClr val="accent1"/>
            </a:solidFill>
          </p:grpSpPr>
          <p:sp>
            <p:nvSpPr>
              <p:cNvPr id="474" name="Oval 473"/>
              <p:cNvSpPr/>
              <p:nvPr/>
            </p:nvSpPr>
            <p:spPr>
              <a:xfrm>
                <a:off x="2549436" y="1898254"/>
                <a:ext cx="409658" cy="418436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5" name="Rounded Rectangle 474"/>
              <p:cNvSpPr/>
              <p:nvPr/>
            </p:nvSpPr>
            <p:spPr>
              <a:xfrm>
                <a:off x="2466787" y="2291414"/>
                <a:ext cx="574956" cy="881077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6" name="Rounded Rectangle 475"/>
              <p:cNvSpPr/>
              <p:nvPr/>
            </p:nvSpPr>
            <p:spPr>
              <a:xfrm>
                <a:off x="2467508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Rounded Rectangle 476"/>
              <p:cNvSpPr/>
              <p:nvPr/>
            </p:nvSpPr>
            <p:spPr>
              <a:xfrm>
                <a:off x="2776423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8" name="Rounded Rectangle 477"/>
              <p:cNvSpPr/>
              <p:nvPr/>
            </p:nvSpPr>
            <p:spPr>
              <a:xfrm rot="911694">
                <a:off x="2399196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9" name="Rounded Rectangle 478"/>
              <p:cNvSpPr/>
              <p:nvPr/>
            </p:nvSpPr>
            <p:spPr>
              <a:xfrm rot="20688306" flipH="1">
                <a:off x="2951379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Rounded Rectangle 479"/>
              <p:cNvSpPr/>
              <p:nvPr/>
            </p:nvSpPr>
            <p:spPr>
              <a:xfrm rot="9574993">
                <a:off x="2249838" y="2493118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Rounded Rectangle 480"/>
              <p:cNvSpPr/>
              <p:nvPr/>
            </p:nvSpPr>
            <p:spPr>
              <a:xfrm rot="9617353">
                <a:off x="3078975" y="2800129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6" name="Group 455"/>
            <p:cNvGrpSpPr/>
            <p:nvPr/>
          </p:nvGrpSpPr>
          <p:grpSpPr>
            <a:xfrm>
              <a:off x="2481021" y="5959993"/>
              <a:ext cx="987092" cy="2293072"/>
              <a:chOff x="2249838" y="1898254"/>
              <a:chExt cx="987092" cy="2087036"/>
            </a:xfrm>
            <a:solidFill>
              <a:schemeClr val="accent1"/>
            </a:solidFill>
          </p:grpSpPr>
          <p:sp>
            <p:nvSpPr>
              <p:cNvPr id="466" name="Oval 465"/>
              <p:cNvSpPr/>
              <p:nvPr/>
            </p:nvSpPr>
            <p:spPr>
              <a:xfrm>
                <a:off x="2549436" y="1898254"/>
                <a:ext cx="409658" cy="418436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7" name="Rounded Rectangle 466"/>
              <p:cNvSpPr/>
              <p:nvPr/>
            </p:nvSpPr>
            <p:spPr>
              <a:xfrm>
                <a:off x="2466787" y="2291414"/>
                <a:ext cx="574956" cy="881077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8" name="Rounded Rectangle 467"/>
              <p:cNvSpPr/>
              <p:nvPr/>
            </p:nvSpPr>
            <p:spPr>
              <a:xfrm>
                <a:off x="2467508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9" name="Rounded Rectangle 468"/>
              <p:cNvSpPr/>
              <p:nvPr/>
            </p:nvSpPr>
            <p:spPr>
              <a:xfrm>
                <a:off x="2776423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0" name="Rounded Rectangle 469"/>
              <p:cNvSpPr/>
              <p:nvPr/>
            </p:nvSpPr>
            <p:spPr>
              <a:xfrm rot="911694">
                <a:off x="2399196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1" name="Rounded Rectangle 470"/>
              <p:cNvSpPr/>
              <p:nvPr/>
            </p:nvSpPr>
            <p:spPr>
              <a:xfrm rot="20688306" flipH="1">
                <a:off x="2951379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2" name="Rounded Rectangle 471"/>
              <p:cNvSpPr/>
              <p:nvPr/>
            </p:nvSpPr>
            <p:spPr>
              <a:xfrm rot="9574993">
                <a:off x="2249838" y="2493118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Rounded Rectangle 472"/>
              <p:cNvSpPr/>
              <p:nvPr/>
            </p:nvSpPr>
            <p:spPr>
              <a:xfrm rot="9617353">
                <a:off x="3078975" y="2800129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7" name="Group 456"/>
            <p:cNvGrpSpPr/>
            <p:nvPr/>
          </p:nvGrpSpPr>
          <p:grpSpPr>
            <a:xfrm>
              <a:off x="1452234" y="5959993"/>
              <a:ext cx="987092" cy="2293072"/>
              <a:chOff x="2249838" y="1898254"/>
              <a:chExt cx="987092" cy="2087036"/>
            </a:xfrm>
            <a:solidFill>
              <a:schemeClr val="accent1"/>
            </a:solidFill>
          </p:grpSpPr>
          <p:sp>
            <p:nvSpPr>
              <p:cNvPr id="458" name="Oval 457"/>
              <p:cNvSpPr/>
              <p:nvPr/>
            </p:nvSpPr>
            <p:spPr>
              <a:xfrm>
                <a:off x="2549436" y="1898254"/>
                <a:ext cx="409658" cy="418436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9" name="Rounded Rectangle 458"/>
              <p:cNvSpPr/>
              <p:nvPr/>
            </p:nvSpPr>
            <p:spPr>
              <a:xfrm>
                <a:off x="2466787" y="2291414"/>
                <a:ext cx="574956" cy="881077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0" name="Rounded Rectangle 459"/>
              <p:cNvSpPr/>
              <p:nvPr/>
            </p:nvSpPr>
            <p:spPr>
              <a:xfrm>
                <a:off x="2467508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1" name="Rounded Rectangle 460"/>
              <p:cNvSpPr/>
              <p:nvPr/>
            </p:nvSpPr>
            <p:spPr>
              <a:xfrm>
                <a:off x="2776423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2" name="Rounded Rectangle 461"/>
              <p:cNvSpPr/>
              <p:nvPr/>
            </p:nvSpPr>
            <p:spPr>
              <a:xfrm rot="911694">
                <a:off x="2399196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3" name="Rounded Rectangle 462"/>
              <p:cNvSpPr/>
              <p:nvPr/>
            </p:nvSpPr>
            <p:spPr>
              <a:xfrm rot="20688306" flipH="1">
                <a:off x="2951379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4" name="Rounded Rectangle 463"/>
              <p:cNvSpPr/>
              <p:nvPr/>
            </p:nvSpPr>
            <p:spPr>
              <a:xfrm rot="9574993">
                <a:off x="2249838" y="2493118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5" name="Rounded Rectangle 464"/>
              <p:cNvSpPr/>
              <p:nvPr/>
            </p:nvSpPr>
            <p:spPr>
              <a:xfrm rot="9617353">
                <a:off x="3078975" y="2800129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34" name="Group 333"/>
          <p:cNvGrpSpPr/>
          <p:nvPr/>
        </p:nvGrpSpPr>
        <p:grpSpPr>
          <a:xfrm>
            <a:off x="2461946" y="1548855"/>
            <a:ext cx="1824124" cy="988220"/>
            <a:chOff x="4698052" y="1072676"/>
            <a:chExt cx="4496702" cy="2436091"/>
          </a:xfrm>
        </p:grpSpPr>
        <p:sp>
          <p:nvSpPr>
            <p:cNvPr id="418" name="Rectangle 417"/>
            <p:cNvSpPr/>
            <p:nvPr/>
          </p:nvSpPr>
          <p:spPr>
            <a:xfrm>
              <a:off x="4698052" y="1072676"/>
              <a:ext cx="4496702" cy="243609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57150" cmpd="sng">
              <a:solidFill>
                <a:schemeClr val="accent3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9" name="Group 418"/>
            <p:cNvGrpSpPr/>
            <p:nvPr/>
          </p:nvGrpSpPr>
          <p:grpSpPr>
            <a:xfrm>
              <a:off x="4841966" y="1208011"/>
              <a:ext cx="987092" cy="2293072"/>
              <a:chOff x="2249838" y="1898254"/>
              <a:chExt cx="987092" cy="2087036"/>
            </a:xfrm>
            <a:solidFill>
              <a:schemeClr val="accent3"/>
            </a:solidFill>
          </p:grpSpPr>
          <p:sp>
            <p:nvSpPr>
              <p:cNvPr id="445" name="Oval 444"/>
              <p:cNvSpPr/>
              <p:nvPr/>
            </p:nvSpPr>
            <p:spPr>
              <a:xfrm>
                <a:off x="2549436" y="1898254"/>
                <a:ext cx="409658" cy="418436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Rounded Rectangle 445"/>
              <p:cNvSpPr/>
              <p:nvPr/>
            </p:nvSpPr>
            <p:spPr>
              <a:xfrm>
                <a:off x="2466787" y="2291414"/>
                <a:ext cx="574956" cy="881077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Rounded Rectangle 446"/>
              <p:cNvSpPr/>
              <p:nvPr/>
            </p:nvSpPr>
            <p:spPr>
              <a:xfrm>
                <a:off x="2467508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Rounded Rectangle 447"/>
              <p:cNvSpPr/>
              <p:nvPr/>
            </p:nvSpPr>
            <p:spPr>
              <a:xfrm>
                <a:off x="2776423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Rounded Rectangle 448"/>
              <p:cNvSpPr/>
              <p:nvPr/>
            </p:nvSpPr>
            <p:spPr>
              <a:xfrm rot="911694">
                <a:off x="2399196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Rounded Rectangle 449"/>
              <p:cNvSpPr/>
              <p:nvPr/>
            </p:nvSpPr>
            <p:spPr>
              <a:xfrm rot="20688306" flipH="1">
                <a:off x="2951379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Rounded Rectangle 450"/>
              <p:cNvSpPr/>
              <p:nvPr/>
            </p:nvSpPr>
            <p:spPr>
              <a:xfrm rot="9574993">
                <a:off x="2249838" y="2493118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Rounded Rectangle 451"/>
              <p:cNvSpPr/>
              <p:nvPr/>
            </p:nvSpPr>
            <p:spPr>
              <a:xfrm rot="9617353">
                <a:off x="3078975" y="2800129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0" name="Group 419"/>
            <p:cNvGrpSpPr/>
            <p:nvPr/>
          </p:nvGrpSpPr>
          <p:grpSpPr>
            <a:xfrm>
              <a:off x="5899361" y="1198360"/>
              <a:ext cx="987092" cy="2293072"/>
              <a:chOff x="2249838" y="1898254"/>
              <a:chExt cx="987092" cy="2087036"/>
            </a:xfrm>
            <a:solidFill>
              <a:schemeClr val="accent3"/>
            </a:solidFill>
          </p:grpSpPr>
          <p:sp>
            <p:nvSpPr>
              <p:cNvPr id="437" name="Oval 436"/>
              <p:cNvSpPr/>
              <p:nvPr/>
            </p:nvSpPr>
            <p:spPr>
              <a:xfrm>
                <a:off x="2549436" y="1898254"/>
                <a:ext cx="409658" cy="418436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Rounded Rectangle 437"/>
              <p:cNvSpPr/>
              <p:nvPr/>
            </p:nvSpPr>
            <p:spPr>
              <a:xfrm>
                <a:off x="2466787" y="2291414"/>
                <a:ext cx="574956" cy="881077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Rounded Rectangle 438"/>
              <p:cNvSpPr/>
              <p:nvPr/>
            </p:nvSpPr>
            <p:spPr>
              <a:xfrm>
                <a:off x="2467508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Rounded Rectangle 439"/>
              <p:cNvSpPr/>
              <p:nvPr/>
            </p:nvSpPr>
            <p:spPr>
              <a:xfrm>
                <a:off x="2776423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Rounded Rectangle 440"/>
              <p:cNvSpPr/>
              <p:nvPr/>
            </p:nvSpPr>
            <p:spPr>
              <a:xfrm rot="911694">
                <a:off x="2399196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Rounded Rectangle 441"/>
              <p:cNvSpPr/>
              <p:nvPr/>
            </p:nvSpPr>
            <p:spPr>
              <a:xfrm rot="20688306" flipH="1">
                <a:off x="2951379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Rounded Rectangle 442"/>
              <p:cNvSpPr/>
              <p:nvPr/>
            </p:nvSpPr>
            <p:spPr>
              <a:xfrm rot="9574993">
                <a:off x="2249838" y="2493118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Rounded Rectangle 443"/>
              <p:cNvSpPr/>
              <p:nvPr/>
            </p:nvSpPr>
            <p:spPr>
              <a:xfrm rot="9617353">
                <a:off x="3078975" y="2800129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1" name="Group 420"/>
            <p:cNvGrpSpPr/>
            <p:nvPr/>
          </p:nvGrpSpPr>
          <p:grpSpPr>
            <a:xfrm>
              <a:off x="6970360" y="1193217"/>
              <a:ext cx="987092" cy="2293072"/>
              <a:chOff x="2249838" y="1898254"/>
              <a:chExt cx="987092" cy="2087036"/>
            </a:xfrm>
            <a:solidFill>
              <a:schemeClr val="accent3"/>
            </a:solidFill>
          </p:grpSpPr>
          <p:sp>
            <p:nvSpPr>
              <p:cNvPr id="429" name="Oval 428"/>
              <p:cNvSpPr/>
              <p:nvPr/>
            </p:nvSpPr>
            <p:spPr>
              <a:xfrm>
                <a:off x="2549436" y="1898254"/>
                <a:ext cx="409658" cy="418436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Rounded Rectangle 429"/>
              <p:cNvSpPr/>
              <p:nvPr/>
            </p:nvSpPr>
            <p:spPr>
              <a:xfrm>
                <a:off x="2466787" y="2291414"/>
                <a:ext cx="574956" cy="881077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Rounded Rectangle 430"/>
              <p:cNvSpPr/>
              <p:nvPr/>
            </p:nvSpPr>
            <p:spPr>
              <a:xfrm>
                <a:off x="2467508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Rounded Rectangle 431"/>
              <p:cNvSpPr/>
              <p:nvPr/>
            </p:nvSpPr>
            <p:spPr>
              <a:xfrm>
                <a:off x="2776423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Rounded Rectangle 432"/>
              <p:cNvSpPr/>
              <p:nvPr/>
            </p:nvSpPr>
            <p:spPr>
              <a:xfrm rot="911694">
                <a:off x="2399196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Rounded Rectangle 433"/>
              <p:cNvSpPr/>
              <p:nvPr/>
            </p:nvSpPr>
            <p:spPr>
              <a:xfrm rot="20688306" flipH="1">
                <a:off x="2951379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Rounded Rectangle 434"/>
              <p:cNvSpPr/>
              <p:nvPr/>
            </p:nvSpPr>
            <p:spPr>
              <a:xfrm rot="9574993">
                <a:off x="2249838" y="2493118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Rounded Rectangle 435"/>
              <p:cNvSpPr/>
              <p:nvPr/>
            </p:nvSpPr>
            <p:spPr>
              <a:xfrm rot="9617353">
                <a:off x="3078975" y="2800129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2" name="Group 421"/>
            <p:cNvGrpSpPr/>
            <p:nvPr/>
          </p:nvGrpSpPr>
          <p:grpSpPr>
            <a:xfrm>
              <a:off x="8029483" y="2177702"/>
              <a:ext cx="1071753" cy="1265026"/>
              <a:chOff x="2394612" y="3816572"/>
              <a:chExt cx="1071753" cy="1265026"/>
            </a:xfrm>
          </p:grpSpPr>
          <p:sp>
            <p:nvSpPr>
              <p:cNvPr id="423" name="Rectangle 422"/>
              <p:cNvSpPr/>
              <p:nvPr/>
            </p:nvSpPr>
            <p:spPr>
              <a:xfrm>
                <a:off x="2394612" y="4334756"/>
                <a:ext cx="1071753" cy="746842"/>
              </a:xfrm>
              <a:prstGeom prst="rect">
                <a:avLst/>
              </a:prstGeom>
              <a:solidFill>
                <a:srgbClr val="9BBB5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4" name="Group 423"/>
              <p:cNvGrpSpPr/>
              <p:nvPr/>
            </p:nvGrpSpPr>
            <p:grpSpPr>
              <a:xfrm>
                <a:off x="2674842" y="3816572"/>
                <a:ext cx="511293" cy="518184"/>
                <a:chOff x="2249998" y="4433434"/>
                <a:chExt cx="855835" cy="867368"/>
              </a:xfrm>
            </p:grpSpPr>
            <p:sp>
              <p:nvSpPr>
                <p:cNvPr id="425" name="Chord 424"/>
                <p:cNvSpPr/>
                <p:nvPr/>
              </p:nvSpPr>
              <p:spPr>
                <a:xfrm rot="18646141">
                  <a:off x="2244232" y="4439200"/>
                  <a:ext cx="867368" cy="855835"/>
                </a:xfrm>
                <a:prstGeom prst="chord">
                  <a:avLst>
                    <a:gd name="adj1" fmla="val 21522466"/>
                    <a:gd name="adj2" fmla="val 16982415"/>
                  </a:avLst>
                </a:prstGeom>
                <a:solidFill>
                  <a:schemeClr val="accent3">
                    <a:alpha val="27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26" name="Group 425"/>
                <p:cNvGrpSpPr/>
                <p:nvPr/>
              </p:nvGrpSpPr>
              <p:grpSpPr>
                <a:xfrm rot="2667229">
                  <a:off x="2458995" y="4650041"/>
                  <a:ext cx="466054" cy="462577"/>
                  <a:chOff x="1194241" y="4607184"/>
                  <a:chExt cx="1541553" cy="1530050"/>
                </a:xfrm>
                <a:solidFill>
                  <a:schemeClr val="tx1">
                    <a:lumMod val="85000"/>
                    <a:lumOff val="15000"/>
                  </a:schemeClr>
                </a:solidFill>
              </p:grpSpPr>
              <p:sp>
                <p:nvSpPr>
                  <p:cNvPr id="427" name="Teardrop 426"/>
                  <p:cNvSpPr/>
                  <p:nvPr/>
                </p:nvSpPr>
                <p:spPr>
                  <a:xfrm>
                    <a:off x="1194241" y="5217858"/>
                    <a:ext cx="919376" cy="919376"/>
                  </a:xfrm>
                  <a:prstGeom prst="teardrop">
                    <a:avLst/>
                  </a:prstGeom>
                  <a:solidFill>
                    <a:srgbClr val="9BBB59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8" name="Right Triangle 427"/>
                  <p:cNvSpPr/>
                  <p:nvPr/>
                </p:nvSpPr>
                <p:spPr>
                  <a:xfrm>
                    <a:off x="2053429" y="4607184"/>
                    <a:ext cx="682365" cy="682365"/>
                  </a:xfrm>
                  <a:prstGeom prst="rtTriangle">
                    <a:avLst/>
                  </a:prstGeom>
                  <a:solidFill>
                    <a:srgbClr val="9BBB59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grpSp>
        <p:nvGrpSpPr>
          <p:cNvPr id="335" name="Group 334"/>
          <p:cNvGrpSpPr/>
          <p:nvPr/>
        </p:nvGrpSpPr>
        <p:grpSpPr>
          <a:xfrm>
            <a:off x="4763584" y="1548855"/>
            <a:ext cx="1824124" cy="988220"/>
            <a:chOff x="4179018" y="4421909"/>
            <a:chExt cx="4496702" cy="2436091"/>
          </a:xfrm>
        </p:grpSpPr>
        <p:sp>
          <p:nvSpPr>
            <p:cNvPr id="375" name="Rectangle 374"/>
            <p:cNvSpPr/>
            <p:nvPr/>
          </p:nvSpPr>
          <p:spPr>
            <a:xfrm>
              <a:off x="4179018" y="4421909"/>
              <a:ext cx="4496702" cy="243609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57150" cmpd="sng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6" name="Group 375"/>
            <p:cNvGrpSpPr/>
            <p:nvPr/>
          </p:nvGrpSpPr>
          <p:grpSpPr>
            <a:xfrm>
              <a:off x="4473909" y="4557244"/>
              <a:ext cx="987092" cy="2293072"/>
              <a:chOff x="2249838" y="1898254"/>
              <a:chExt cx="987092" cy="2087036"/>
            </a:xfrm>
            <a:solidFill>
              <a:schemeClr val="accent2"/>
            </a:solidFill>
          </p:grpSpPr>
          <p:sp>
            <p:nvSpPr>
              <p:cNvPr id="410" name="Oval 409"/>
              <p:cNvSpPr/>
              <p:nvPr/>
            </p:nvSpPr>
            <p:spPr>
              <a:xfrm>
                <a:off x="2549436" y="1898254"/>
                <a:ext cx="409658" cy="418436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Rounded Rectangle 410"/>
              <p:cNvSpPr/>
              <p:nvPr/>
            </p:nvSpPr>
            <p:spPr>
              <a:xfrm>
                <a:off x="2466787" y="2291414"/>
                <a:ext cx="574956" cy="881077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Rounded Rectangle 411"/>
              <p:cNvSpPr/>
              <p:nvPr/>
            </p:nvSpPr>
            <p:spPr>
              <a:xfrm>
                <a:off x="2467508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3" name="Rounded Rectangle 412"/>
              <p:cNvSpPr/>
              <p:nvPr/>
            </p:nvSpPr>
            <p:spPr>
              <a:xfrm>
                <a:off x="2776423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Rounded Rectangle 413"/>
              <p:cNvSpPr/>
              <p:nvPr/>
            </p:nvSpPr>
            <p:spPr>
              <a:xfrm rot="911694">
                <a:off x="2399196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Rounded Rectangle 414"/>
              <p:cNvSpPr/>
              <p:nvPr/>
            </p:nvSpPr>
            <p:spPr>
              <a:xfrm rot="20688306" flipH="1">
                <a:off x="2951379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Rounded Rectangle 415"/>
              <p:cNvSpPr/>
              <p:nvPr/>
            </p:nvSpPr>
            <p:spPr>
              <a:xfrm rot="9574993">
                <a:off x="2249838" y="2493118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Rounded Rectangle 416"/>
              <p:cNvSpPr/>
              <p:nvPr/>
            </p:nvSpPr>
            <p:spPr>
              <a:xfrm rot="9617353">
                <a:off x="3078975" y="2800129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7" name="Group 376"/>
            <p:cNvGrpSpPr/>
            <p:nvPr/>
          </p:nvGrpSpPr>
          <p:grpSpPr>
            <a:xfrm>
              <a:off x="5531304" y="4547593"/>
              <a:ext cx="987092" cy="2293072"/>
              <a:chOff x="2249838" y="1898254"/>
              <a:chExt cx="987092" cy="2087036"/>
            </a:xfrm>
            <a:solidFill>
              <a:schemeClr val="accent2"/>
            </a:solidFill>
          </p:grpSpPr>
          <p:sp>
            <p:nvSpPr>
              <p:cNvPr id="402" name="Oval 401"/>
              <p:cNvSpPr/>
              <p:nvPr/>
            </p:nvSpPr>
            <p:spPr>
              <a:xfrm>
                <a:off x="2549436" y="1898254"/>
                <a:ext cx="409658" cy="418436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Rounded Rectangle 402"/>
              <p:cNvSpPr/>
              <p:nvPr/>
            </p:nvSpPr>
            <p:spPr>
              <a:xfrm>
                <a:off x="2466787" y="2291414"/>
                <a:ext cx="574956" cy="881077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Rounded Rectangle 403"/>
              <p:cNvSpPr/>
              <p:nvPr/>
            </p:nvSpPr>
            <p:spPr>
              <a:xfrm>
                <a:off x="2467508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Rounded Rectangle 404"/>
              <p:cNvSpPr/>
              <p:nvPr/>
            </p:nvSpPr>
            <p:spPr>
              <a:xfrm>
                <a:off x="2776423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Rounded Rectangle 405"/>
              <p:cNvSpPr/>
              <p:nvPr/>
            </p:nvSpPr>
            <p:spPr>
              <a:xfrm rot="911694">
                <a:off x="2399196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7" name="Rounded Rectangle 406"/>
              <p:cNvSpPr/>
              <p:nvPr/>
            </p:nvSpPr>
            <p:spPr>
              <a:xfrm rot="20688306" flipH="1">
                <a:off x="2951379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Rounded Rectangle 407"/>
              <p:cNvSpPr/>
              <p:nvPr/>
            </p:nvSpPr>
            <p:spPr>
              <a:xfrm rot="9574993">
                <a:off x="2249838" y="2493118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Rounded Rectangle 408"/>
              <p:cNvSpPr/>
              <p:nvPr/>
            </p:nvSpPr>
            <p:spPr>
              <a:xfrm rot="9617353">
                <a:off x="3078975" y="2800129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8" name="Group 377"/>
            <p:cNvGrpSpPr/>
            <p:nvPr/>
          </p:nvGrpSpPr>
          <p:grpSpPr>
            <a:xfrm>
              <a:off x="6743066" y="5839365"/>
              <a:ext cx="572194" cy="1001300"/>
              <a:chOff x="3706172" y="4175767"/>
              <a:chExt cx="624844" cy="941441"/>
            </a:xfrm>
            <a:solidFill>
              <a:schemeClr val="accent2"/>
            </a:solidFill>
          </p:grpSpPr>
          <p:sp>
            <p:nvSpPr>
              <p:cNvPr id="391" name="Heart 390"/>
              <p:cNvSpPr/>
              <p:nvPr/>
            </p:nvSpPr>
            <p:spPr>
              <a:xfrm rot="10800000">
                <a:off x="3761942" y="4334756"/>
                <a:ext cx="518392" cy="746842"/>
              </a:xfrm>
              <a:prstGeom prst="hear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3889676" y="4729529"/>
                <a:ext cx="262923" cy="34477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Heart 392"/>
              <p:cNvSpPr/>
              <p:nvPr/>
            </p:nvSpPr>
            <p:spPr>
              <a:xfrm>
                <a:off x="3820310" y="4201584"/>
                <a:ext cx="408262" cy="315136"/>
              </a:xfrm>
              <a:prstGeom prst="hear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3948044" y="4204759"/>
                <a:ext cx="207067" cy="12587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5" name="Group 394"/>
              <p:cNvGrpSpPr/>
              <p:nvPr/>
            </p:nvGrpSpPr>
            <p:grpSpPr>
              <a:xfrm rot="19881946">
                <a:off x="3706172" y="4184753"/>
                <a:ext cx="207654" cy="126235"/>
                <a:chOff x="4173540" y="5081599"/>
                <a:chExt cx="518392" cy="315136"/>
              </a:xfrm>
              <a:grpFill/>
            </p:grpSpPr>
            <p:sp>
              <p:nvSpPr>
                <p:cNvPr id="400" name="Heart 399"/>
                <p:cNvSpPr/>
                <p:nvPr/>
              </p:nvSpPr>
              <p:spPr>
                <a:xfrm>
                  <a:off x="4173540" y="5081599"/>
                  <a:ext cx="518392" cy="315136"/>
                </a:xfrm>
                <a:prstGeom prst="hear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1" name="Rectangle 400"/>
                <p:cNvSpPr/>
                <p:nvPr/>
              </p:nvSpPr>
              <p:spPr>
                <a:xfrm>
                  <a:off x="4301272" y="5084774"/>
                  <a:ext cx="262923" cy="125873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6" name="Group 395"/>
              <p:cNvGrpSpPr/>
              <p:nvPr/>
            </p:nvGrpSpPr>
            <p:grpSpPr>
              <a:xfrm rot="1261601">
                <a:off x="4110770" y="4175767"/>
                <a:ext cx="207654" cy="126235"/>
                <a:chOff x="4173540" y="5081599"/>
                <a:chExt cx="518392" cy="315136"/>
              </a:xfrm>
              <a:grpFill/>
            </p:grpSpPr>
            <p:sp>
              <p:nvSpPr>
                <p:cNvPr id="398" name="Heart 397"/>
                <p:cNvSpPr/>
                <p:nvPr/>
              </p:nvSpPr>
              <p:spPr>
                <a:xfrm>
                  <a:off x="4173540" y="5081599"/>
                  <a:ext cx="518392" cy="315136"/>
                </a:xfrm>
                <a:prstGeom prst="hear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Rectangle 398"/>
                <p:cNvSpPr/>
                <p:nvPr/>
              </p:nvSpPr>
              <p:spPr>
                <a:xfrm>
                  <a:off x="4301272" y="5084774"/>
                  <a:ext cx="262923" cy="125873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97" name="Freeform 396"/>
              <p:cNvSpPr/>
              <p:nvPr/>
            </p:nvSpPr>
            <p:spPr>
              <a:xfrm>
                <a:off x="3894308" y="4867119"/>
                <a:ext cx="436708" cy="250089"/>
              </a:xfrm>
              <a:custGeom>
                <a:avLst/>
                <a:gdLst>
                  <a:gd name="connsiteX0" fmla="*/ 0 w 467316"/>
                  <a:gd name="connsiteY0" fmla="*/ 292100 h 444500"/>
                  <a:gd name="connsiteX1" fmla="*/ 0 w 467316"/>
                  <a:gd name="connsiteY1" fmla="*/ 292100 h 444500"/>
                  <a:gd name="connsiteX2" fmla="*/ 177800 w 467316"/>
                  <a:gd name="connsiteY2" fmla="*/ 288925 h 444500"/>
                  <a:gd name="connsiteX3" fmla="*/ 254000 w 467316"/>
                  <a:gd name="connsiteY3" fmla="*/ 276225 h 444500"/>
                  <a:gd name="connsiteX4" fmla="*/ 323850 w 467316"/>
                  <a:gd name="connsiteY4" fmla="*/ 263525 h 444500"/>
                  <a:gd name="connsiteX5" fmla="*/ 384175 w 467316"/>
                  <a:gd name="connsiteY5" fmla="*/ 234950 h 444500"/>
                  <a:gd name="connsiteX6" fmla="*/ 403225 w 467316"/>
                  <a:gd name="connsiteY6" fmla="*/ 206375 h 444500"/>
                  <a:gd name="connsiteX7" fmla="*/ 434975 w 467316"/>
                  <a:gd name="connsiteY7" fmla="*/ 114300 h 444500"/>
                  <a:gd name="connsiteX8" fmla="*/ 447675 w 467316"/>
                  <a:gd name="connsiteY8" fmla="*/ 63500 h 444500"/>
                  <a:gd name="connsiteX9" fmla="*/ 454025 w 467316"/>
                  <a:gd name="connsiteY9" fmla="*/ 31750 h 444500"/>
                  <a:gd name="connsiteX10" fmla="*/ 460375 w 467316"/>
                  <a:gd name="connsiteY10" fmla="*/ 0 h 444500"/>
                  <a:gd name="connsiteX11" fmla="*/ 463550 w 467316"/>
                  <a:gd name="connsiteY11" fmla="*/ 139700 h 444500"/>
                  <a:gd name="connsiteX12" fmla="*/ 460375 w 467316"/>
                  <a:gd name="connsiteY12" fmla="*/ 307975 h 444500"/>
                  <a:gd name="connsiteX13" fmla="*/ 444500 w 467316"/>
                  <a:gd name="connsiteY13" fmla="*/ 327025 h 444500"/>
                  <a:gd name="connsiteX14" fmla="*/ 406400 w 467316"/>
                  <a:gd name="connsiteY14" fmla="*/ 358775 h 444500"/>
                  <a:gd name="connsiteX15" fmla="*/ 381000 w 467316"/>
                  <a:gd name="connsiteY15" fmla="*/ 377825 h 444500"/>
                  <a:gd name="connsiteX16" fmla="*/ 311150 w 467316"/>
                  <a:gd name="connsiteY16" fmla="*/ 428625 h 444500"/>
                  <a:gd name="connsiteX17" fmla="*/ 285750 w 467316"/>
                  <a:gd name="connsiteY17" fmla="*/ 441325 h 444500"/>
                  <a:gd name="connsiteX18" fmla="*/ 231775 w 467316"/>
                  <a:gd name="connsiteY18" fmla="*/ 444500 h 444500"/>
                  <a:gd name="connsiteX19" fmla="*/ 174625 w 467316"/>
                  <a:gd name="connsiteY19" fmla="*/ 434975 h 444500"/>
                  <a:gd name="connsiteX20" fmla="*/ 146050 w 467316"/>
                  <a:gd name="connsiteY20" fmla="*/ 422275 h 444500"/>
                  <a:gd name="connsiteX21" fmla="*/ 127000 w 467316"/>
                  <a:gd name="connsiteY21" fmla="*/ 415925 h 444500"/>
                  <a:gd name="connsiteX22" fmla="*/ 117475 w 467316"/>
                  <a:gd name="connsiteY22" fmla="*/ 412750 h 444500"/>
                  <a:gd name="connsiteX23" fmla="*/ 104775 w 467316"/>
                  <a:gd name="connsiteY23" fmla="*/ 409575 h 444500"/>
                  <a:gd name="connsiteX24" fmla="*/ 101600 w 467316"/>
                  <a:gd name="connsiteY24" fmla="*/ 406400 h 444500"/>
                  <a:gd name="connsiteX25" fmla="*/ 101600 w 467316"/>
                  <a:gd name="connsiteY25" fmla="*/ 406400 h 444500"/>
                  <a:gd name="connsiteX0" fmla="*/ 0 w 461822"/>
                  <a:gd name="connsiteY0" fmla="*/ 292100 h 444500"/>
                  <a:gd name="connsiteX1" fmla="*/ 0 w 461822"/>
                  <a:gd name="connsiteY1" fmla="*/ 292100 h 444500"/>
                  <a:gd name="connsiteX2" fmla="*/ 177800 w 461822"/>
                  <a:gd name="connsiteY2" fmla="*/ 288925 h 444500"/>
                  <a:gd name="connsiteX3" fmla="*/ 254000 w 461822"/>
                  <a:gd name="connsiteY3" fmla="*/ 276225 h 444500"/>
                  <a:gd name="connsiteX4" fmla="*/ 323850 w 461822"/>
                  <a:gd name="connsiteY4" fmla="*/ 263525 h 444500"/>
                  <a:gd name="connsiteX5" fmla="*/ 384175 w 461822"/>
                  <a:gd name="connsiteY5" fmla="*/ 234950 h 444500"/>
                  <a:gd name="connsiteX6" fmla="*/ 403225 w 461822"/>
                  <a:gd name="connsiteY6" fmla="*/ 206375 h 444500"/>
                  <a:gd name="connsiteX7" fmla="*/ 434975 w 461822"/>
                  <a:gd name="connsiteY7" fmla="*/ 114300 h 444500"/>
                  <a:gd name="connsiteX8" fmla="*/ 447675 w 461822"/>
                  <a:gd name="connsiteY8" fmla="*/ 63500 h 444500"/>
                  <a:gd name="connsiteX9" fmla="*/ 454025 w 461822"/>
                  <a:gd name="connsiteY9" fmla="*/ 31750 h 444500"/>
                  <a:gd name="connsiteX10" fmla="*/ 460375 w 461822"/>
                  <a:gd name="connsiteY10" fmla="*/ 0 h 444500"/>
                  <a:gd name="connsiteX11" fmla="*/ 460375 w 461822"/>
                  <a:gd name="connsiteY11" fmla="*/ 307975 h 444500"/>
                  <a:gd name="connsiteX12" fmla="*/ 444500 w 461822"/>
                  <a:gd name="connsiteY12" fmla="*/ 327025 h 444500"/>
                  <a:gd name="connsiteX13" fmla="*/ 406400 w 461822"/>
                  <a:gd name="connsiteY13" fmla="*/ 358775 h 444500"/>
                  <a:gd name="connsiteX14" fmla="*/ 381000 w 461822"/>
                  <a:gd name="connsiteY14" fmla="*/ 377825 h 444500"/>
                  <a:gd name="connsiteX15" fmla="*/ 311150 w 461822"/>
                  <a:gd name="connsiteY15" fmla="*/ 428625 h 444500"/>
                  <a:gd name="connsiteX16" fmla="*/ 285750 w 461822"/>
                  <a:gd name="connsiteY16" fmla="*/ 441325 h 444500"/>
                  <a:gd name="connsiteX17" fmla="*/ 231775 w 461822"/>
                  <a:gd name="connsiteY17" fmla="*/ 444500 h 444500"/>
                  <a:gd name="connsiteX18" fmla="*/ 174625 w 461822"/>
                  <a:gd name="connsiteY18" fmla="*/ 434975 h 444500"/>
                  <a:gd name="connsiteX19" fmla="*/ 146050 w 461822"/>
                  <a:gd name="connsiteY19" fmla="*/ 422275 h 444500"/>
                  <a:gd name="connsiteX20" fmla="*/ 127000 w 461822"/>
                  <a:gd name="connsiteY20" fmla="*/ 415925 h 444500"/>
                  <a:gd name="connsiteX21" fmla="*/ 117475 w 461822"/>
                  <a:gd name="connsiteY21" fmla="*/ 412750 h 444500"/>
                  <a:gd name="connsiteX22" fmla="*/ 104775 w 461822"/>
                  <a:gd name="connsiteY22" fmla="*/ 409575 h 444500"/>
                  <a:gd name="connsiteX23" fmla="*/ 101600 w 461822"/>
                  <a:gd name="connsiteY23" fmla="*/ 406400 h 444500"/>
                  <a:gd name="connsiteX24" fmla="*/ 101600 w 461822"/>
                  <a:gd name="connsiteY24" fmla="*/ 406400 h 444500"/>
                  <a:gd name="connsiteX0" fmla="*/ 0 w 464618"/>
                  <a:gd name="connsiteY0" fmla="*/ 292100 h 444500"/>
                  <a:gd name="connsiteX1" fmla="*/ 0 w 464618"/>
                  <a:gd name="connsiteY1" fmla="*/ 292100 h 444500"/>
                  <a:gd name="connsiteX2" fmla="*/ 177800 w 464618"/>
                  <a:gd name="connsiteY2" fmla="*/ 288925 h 444500"/>
                  <a:gd name="connsiteX3" fmla="*/ 254000 w 464618"/>
                  <a:gd name="connsiteY3" fmla="*/ 276225 h 444500"/>
                  <a:gd name="connsiteX4" fmla="*/ 323850 w 464618"/>
                  <a:gd name="connsiteY4" fmla="*/ 263525 h 444500"/>
                  <a:gd name="connsiteX5" fmla="*/ 384175 w 464618"/>
                  <a:gd name="connsiteY5" fmla="*/ 234950 h 444500"/>
                  <a:gd name="connsiteX6" fmla="*/ 403225 w 464618"/>
                  <a:gd name="connsiteY6" fmla="*/ 206375 h 444500"/>
                  <a:gd name="connsiteX7" fmla="*/ 434975 w 464618"/>
                  <a:gd name="connsiteY7" fmla="*/ 114300 h 444500"/>
                  <a:gd name="connsiteX8" fmla="*/ 447675 w 464618"/>
                  <a:gd name="connsiteY8" fmla="*/ 63500 h 444500"/>
                  <a:gd name="connsiteX9" fmla="*/ 454025 w 464618"/>
                  <a:gd name="connsiteY9" fmla="*/ 31750 h 444500"/>
                  <a:gd name="connsiteX10" fmla="*/ 460375 w 464618"/>
                  <a:gd name="connsiteY10" fmla="*/ 0 h 444500"/>
                  <a:gd name="connsiteX11" fmla="*/ 460375 w 464618"/>
                  <a:gd name="connsiteY11" fmla="*/ 307975 h 444500"/>
                  <a:gd name="connsiteX12" fmla="*/ 406400 w 464618"/>
                  <a:gd name="connsiteY12" fmla="*/ 358775 h 444500"/>
                  <a:gd name="connsiteX13" fmla="*/ 381000 w 464618"/>
                  <a:gd name="connsiteY13" fmla="*/ 377825 h 444500"/>
                  <a:gd name="connsiteX14" fmla="*/ 311150 w 464618"/>
                  <a:gd name="connsiteY14" fmla="*/ 428625 h 444500"/>
                  <a:gd name="connsiteX15" fmla="*/ 285750 w 464618"/>
                  <a:gd name="connsiteY15" fmla="*/ 441325 h 444500"/>
                  <a:gd name="connsiteX16" fmla="*/ 231775 w 464618"/>
                  <a:gd name="connsiteY16" fmla="*/ 444500 h 444500"/>
                  <a:gd name="connsiteX17" fmla="*/ 174625 w 464618"/>
                  <a:gd name="connsiteY17" fmla="*/ 434975 h 444500"/>
                  <a:gd name="connsiteX18" fmla="*/ 146050 w 464618"/>
                  <a:gd name="connsiteY18" fmla="*/ 422275 h 444500"/>
                  <a:gd name="connsiteX19" fmla="*/ 127000 w 464618"/>
                  <a:gd name="connsiteY19" fmla="*/ 415925 h 444500"/>
                  <a:gd name="connsiteX20" fmla="*/ 117475 w 464618"/>
                  <a:gd name="connsiteY20" fmla="*/ 412750 h 444500"/>
                  <a:gd name="connsiteX21" fmla="*/ 104775 w 464618"/>
                  <a:gd name="connsiteY21" fmla="*/ 409575 h 444500"/>
                  <a:gd name="connsiteX22" fmla="*/ 101600 w 464618"/>
                  <a:gd name="connsiteY22" fmla="*/ 406400 h 444500"/>
                  <a:gd name="connsiteX23" fmla="*/ 101600 w 464618"/>
                  <a:gd name="connsiteY23" fmla="*/ 406400 h 444500"/>
                  <a:gd name="connsiteX0" fmla="*/ 0 w 466496"/>
                  <a:gd name="connsiteY0" fmla="*/ 292100 h 444500"/>
                  <a:gd name="connsiteX1" fmla="*/ 0 w 466496"/>
                  <a:gd name="connsiteY1" fmla="*/ 292100 h 444500"/>
                  <a:gd name="connsiteX2" fmla="*/ 177800 w 466496"/>
                  <a:gd name="connsiteY2" fmla="*/ 288925 h 444500"/>
                  <a:gd name="connsiteX3" fmla="*/ 254000 w 466496"/>
                  <a:gd name="connsiteY3" fmla="*/ 276225 h 444500"/>
                  <a:gd name="connsiteX4" fmla="*/ 323850 w 466496"/>
                  <a:gd name="connsiteY4" fmla="*/ 263525 h 444500"/>
                  <a:gd name="connsiteX5" fmla="*/ 384175 w 466496"/>
                  <a:gd name="connsiteY5" fmla="*/ 234950 h 444500"/>
                  <a:gd name="connsiteX6" fmla="*/ 403225 w 466496"/>
                  <a:gd name="connsiteY6" fmla="*/ 206375 h 444500"/>
                  <a:gd name="connsiteX7" fmla="*/ 434975 w 466496"/>
                  <a:gd name="connsiteY7" fmla="*/ 114300 h 444500"/>
                  <a:gd name="connsiteX8" fmla="*/ 447675 w 466496"/>
                  <a:gd name="connsiteY8" fmla="*/ 63500 h 444500"/>
                  <a:gd name="connsiteX9" fmla="*/ 454025 w 466496"/>
                  <a:gd name="connsiteY9" fmla="*/ 31750 h 444500"/>
                  <a:gd name="connsiteX10" fmla="*/ 460375 w 466496"/>
                  <a:gd name="connsiteY10" fmla="*/ 0 h 444500"/>
                  <a:gd name="connsiteX11" fmla="*/ 460375 w 466496"/>
                  <a:gd name="connsiteY11" fmla="*/ 307975 h 444500"/>
                  <a:gd name="connsiteX12" fmla="*/ 381000 w 466496"/>
                  <a:gd name="connsiteY12" fmla="*/ 377825 h 444500"/>
                  <a:gd name="connsiteX13" fmla="*/ 311150 w 466496"/>
                  <a:gd name="connsiteY13" fmla="*/ 428625 h 444500"/>
                  <a:gd name="connsiteX14" fmla="*/ 285750 w 466496"/>
                  <a:gd name="connsiteY14" fmla="*/ 441325 h 444500"/>
                  <a:gd name="connsiteX15" fmla="*/ 231775 w 466496"/>
                  <a:gd name="connsiteY15" fmla="*/ 444500 h 444500"/>
                  <a:gd name="connsiteX16" fmla="*/ 174625 w 466496"/>
                  <a:gd name="connsiteY16" fmla="*/ 434975 h 444500"/>
                  <a:gd name="connsiteX17" fmla="*/ 146050 w 466496"/>
                  <a:gd name="connsiteY17" fmla="*/ 422275 h 444500"/>
                  <a:gd name="connsiteX18" fmla="*/ 127000 w 466496"/>
                  <a:gd name="connsiteY18" fmla="*/ 415925 h 444500"/>
                  <a:gd name="connsiteX19" fmla="*/ 117475 w 466496"/>
                  <a:gd name="connsiteY19" fmla="*/ 412750 h 444500"/>
                  <a:gd name="connsiteX20" fmla="*/ 104775 w 466496"/>
                  <a:gd name="connsiteY20" fmla="*/ 409575 h 444500"/>
                  <a:gd name="connsiteX21" fmla="*/ 101600 w 466496"/>
                  <a:gd name="connsiteY21" fmla="*/ 406400 h 444500"/>
                  <a:gd name="connsiteX22" fmla="*/ 101600 w 466496"/>
                  <a:gd name="connsiteY22" fmla="*/ 406400 h 444500"/>
                  <a:gd name="connsiteX0" fmla="*/ 0 w 471667"/>
                  <a:gd name="connsiteY0" fmla="*/ 292100 h 444500"/>
                  <a:gd name="connsiteX1" fmla="*/ 0 w 471667"/>
                  <a:gd name="connsiteY1" fmla="*/ 292100 h 444500"/>
                  <a:gd name="connsiteX2" fmla="*/ 177800 w 471667"/>
                  <a:gd name="connsiteY2" fmla="*/ 288925 h 444500"/>
                  <a:gd name="connsiteX3" fmla="*/ 254000 w 471667"/>
                  <a:gd name="connsiteY3" fmla="*/ 276225 h 444500"/>
                  <a:gd name="connsiteX4" fmla="*/ 323850 w 471667"/>
                  <a:gd name="connsiteY4" fmla="*/ 263525 h 444500"/>
                  <a:gd name="connsiteX5" fmla="*/ 384175 w 471667"/>
                  <a:gd name="connsiteY5" fmla="*/ 234950 h 444500"/>
                  <a:gd name="connsiteX6" fmla="*/ 403225 w 471667"/>
                  <a:gd name="connsiteY6" fmla="*/ 206375 h 444500"/>
                  <a:gd name="connsiteX7" fmla="*/ 434975 w 471667"/>
                  <a:gd name="connsiteY7" fmla="*/ 114300 h 444500"/>
                  <a:gd name="connsiteX8" fmla="*/ 447675 w 471667"/>
                  <a:gd name="connsiteY8" fmla="*/ 63500 h 444500"/>
                  <a:gd name="connsiteX9" fmla="*/ 454025 w 471667"/>
                  <a:gd name="connsiteY9" fmla="*/ 31750 h 444500"/>
                  <a:gd name="connsiteX10" fmla="*/ 460375 w 471667"/>
                  <a:gd name="connsiteY10" fmla="*/ 0 h 444500"/>
                  <a:gd name="connsiteX11" fmla="*/ 460375 w 471667"/>
                  <a:gd name="connsiteY11" fmla="*/ 307975 h 444500"/>
                  <a:gd name="connsiteX12" fmla="*/ 311150 w 471667"/>
                  <a:gd name="connsiteY12" fmla="*/ 428625 h 444500"/>
                  <a:gd name="connsiteX13" fmla="*/ 285750 w 471667"/>
                  <a:gd name="connsiteY13" fmla="*/ 441325 h 444500"/>
                  <a:gd name="connsiteX14" fmla="*/ 231775 w 471667"/>
                  <a:gd name="connsiteY14" fmla="*/ 444500 h 444500"/>
                  <a:gd name="connsiteX15" fmla="*/ 174625 w 471667"/>
                  <a:gd name="connsiteY15" fmla="*/ 434975 h 444500"/>
                  <a:gd name="connsiteX16" fmla="*/ 146050 w 471667"/>
                  <a:gd name="connsiteY16" fmla="*/ 422275 h 444500"/>
                  <a:gd name="connsiteX17" fmla="*/ 127000 w 471667"/>
                  <a:gd name="connsiteY17" fmla="*/ 415925 h 444500"/>
                  <a:gd name="connsiteX18" fmla="*/ 117475 w 471667"/>
                  <a:gd name="connsiteY18" fmla="*/ 412750 h 444500"/>
                  <a:gd name="connsiteX19" fmla="*/ 104775 w 471667"/>
                  <a:gd name="connsiteY19" fmla="*/ 409575 h 444500"/>
                  <a:gd name="connsiteX20" fmla="*/ 101600 w 471667"/>
                  <a:gd name="connsiteY20" fmla="*/ 406400 h 444500"/>
                  <a:gd name="connsiteX21" fmla="*/ 101600 w 471667"/>
                  <a:gd name="connsiteY21" fmla="*/ 406400 h 444500"/>
                  <a:gd name="connsiteX0" fmla="*/ 0 w 473548"/>
                  <a:gd name="connsiteY0" fmla="*/ 292100 h 452065"/>
                  <a:gd name="connsiteX1" fmla="*/ 0 w 473548"/>
                  <a:gd name="connsiteY1" fmla="*/ 292100 h 452065"/>
                  <a:gd name="connsiteX2" fmla="*/ 177800 w 473548"/>
                  <a:gd name="connsiteY2" fmla="*/ 288925 h 452065"/>
                  <a:gd name="connsiteX3" fmla="*/ 254000 w 473548"/>
                  <a:gd name="connsiteY3" fmla="*/ 276225 h 452065"/>
                  <a:gd name="connsiteX4" fmla="*/ 323850 w 473548"/>
                  <a:gd name="connsiteY4" fmla="*/ 263525 h 452065"/>
                  <a:gd name="connsiteX5" fmla="*/ 384175 w 473548"/>
                  <a:gd name="connsiteY5" fmla="*/ 234950 h 452065"/>
                  <a:gd name="connsiteX6" fmla="*/ 403225 w 473548"/>
                  <a:gd name="connsiteY6" fmla="*/ 206375 h 452065"/>
                  <a:gd name="connsiteX7" fmla="*/ 434975 w 473548"/>
                  <a:gd name="connsiteY7" fmla="*/ 114300 h 452065"/>
                  <a:gd name="connsiteX8" fmla="*/ 447675 w 473548"/>
                  <a:gd name="connsiteY8" fmla="*/ 63500 h 452065"/>
                  <a:gd name="connsiteX9" fmla="*/ 454025 w 473548"/>
                  <a:gd name="connsiteY9" fmla="*/ 31750 h 452065"/>
                  <a:gd name="connsiteX10" fmla="*/ 460375 w 473548"/>
                  <a:gd name="connsiteY10" fmla="*/ 0 h 452065"/>
                  <a:gd name="connsiteX11" fmla="*/ 460375 w 473548"/>
                  <a:gd name="connsiteY11" fmla="*/ 307975 h 452065"/>
                  <a:gd name="connsiteX12" fmla="*/ 285750 w 473548"/>
                  <a:gd name="connsiteY12" fmla="*/ 441325 h 452065"/>
                  <a:gd name="connsiteX13" fmla="*/ 231775 w 473548"/>
                  <a:gd name="connsiteY13" fmla="*/ 444500 h 452065"/>
                  <a:gd name="connsiteX14" fmla="*/ 174625 w 473548"/>
                  <a:gd name="connsiteY14" fmla="*/ 434975 h 452065"/>
                  <a:gd name="connsiteX15" fmla="*/ 146050 w 473548"/>
                  <a:gd name="connsiteY15" fmla="*/ 422275 h 452065"/>
                  <a:gd name="connsiteX16" fmla="*/ 127000 w 473548"/>
                  <a:gd name="connsiteY16" fmla="*/ 415925 h 452065"/>
                  <a:gd name="connsiteX17" fmla="*/ 117475 w 473548"/>
                  <a:gd name="connsiteY17" fmla="*/ 412750 h 452065"/>
                  <a:gd name="connsiteX18" fmla="*/ 104775 w 473548"/>
                  <a:gd name="connsiteY18" fmla="*/ 409575 h 452065"/>
                  <a:gd name="connsiteX19" fmla="*/ 101600 w 473548"/>
                  <a:gd name="connsiteY19" fmla="*/ 406400 h 452065"/>
                  <a:gd name="connsiteX20" fmla="*/ 101600 w 473548"/>
                  <a:gd name="connsiteY20" fmla="*/ 406400 h 452065"/>
                  <a:gd name="connsiteX0" fmla="*/ 0 w 477545"/>
                  <a:gd name="connsiteY0" fmla="*/ 292100 h 444500"/>
                  <a:gd name="connsiteX1" fmla="*/ 0 w 477545"/>
                  <a:gd name="connsiteY1" fmla="*/ 292100 h 444500"/>
                  <a:gd name="connsiteX2" fmla="*/ 177800 w 477545"/>
                  <a:gd name="connsiteY2" fmla="*/ 288925 h 444500"/>
                  <a:gd name="connsiteX3" fmla="*/ 254000 w 477545"/>
                  <a:gd name="connsiteY3" fmla="*/ 276225 h 444500"/>
                  <a:gd name="connsiteX4" fmla="*/ 323850 w 477545"/>
                  <a:gd name="connsiteY4" fmla="*/ 263525 h 444500"/>
                  <a:gd name="connsiteX5" fmla="*/ 384175 w 477545"/>
                  <a:gd name="connsiteY5" fmla="*/ 234950 h 444500"/>
                  <a:gd name="connsiteX6" fmla="*/ 403225 w 477545"/>
                  <a:gd name="connsiteY6" fmla="*/ 206375 h 444500"/>
                  <a:gd name="connsiteX7" fmla="*/ 434975 w 477545"/>
                  <a:gd name="connsiteY7" fmla="*/ 114300 h 444500"/>
                  <a:gd name="connsiteX8" fmla="*/ 447675 w 477545"/>
                  <a:gd name="connsiteY8" fmla="*/ 63500 h 444500"/>
                  <a:gd name="connsiteX9" fmla="*/ 454025 w 477545"/>
                  <a:gd name="connsiteY9" fmla="*/ 31750 h 444500"/>
                  <a:gd name="connsiteX10" fmla="*/ 460375 w 477545"/>
                  <a:gd name="connsiteY10" fmla="*/ 0 h 444500"/>
                  <a:gd name="connsiteX11" fmla="*/ 460375 w 477545"/>
                  <a:gd name="connsiteY11" fmla="*/ 307975 h 444500"/>
                  <a:gd name="connsiteX12" fmla="*/ 231775 w 477545"/>
                  <a:gd name="connsiteY12" fmla="*/ 444500 h 444500"/>
                  <a:gd name="connsiteX13" fmla="*/ 174625 w 477545"/>
                  <a:gd name="connsiteY13" fmla="*/ 434975 h 444500"/>
                  <a:gd name="connsiteX14" fmla="*/ 146050 w 477545"/>
                  <a:gd name="connsiteY14" fmla="*/ 422275 h 444500"/>
                  <a:gd name="connsiteX15" fmla="*/ 127000 w 477545"/>
                  <a:gd name="connsiteY15" fmla="*/ 415925 h 444500"/>
                  <a:gd name="connsiteX16" fmla="*/ 117475 w 477545"/>
                  <a:gd name="connsiteY16" fmla="*/ 412750 h 444500"/>
                  <a:gd name="connsiteX17" fmla="*/ 104775 w 477545"/>
                  <a:gd name="connsiteY17" fmla="*/ 409575 h 444500"/>
                  <a:gd name="connsiteX18" fmla="*/ 101600 w 477545"/>
                  <a:gd name="connsiteY18" fmla="*/ 406400 h 444500"/>
                  <a:gd name="connsiteX19" fmla="*/ 101600 w 477545"/>
                  <a:gd name="connsiteY19" fmla="*/ 406400 h 44450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17" fmla="*/ 101600 w 481778"/>
                  <a:gd name="connsiteY17" fmla="*/ 406400 h 441630"/>
                  <a:gd name="connsiteX18" fmla="*/ 101600 w 481778"/>
                  <a:gd name="connsiteY18" fmla="*/ 40640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17" fmla="*/ 101600 w 481778"/>
                  <a:gd name="connsiteY17" fmla="*/ 40640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0" fmla="*/ 0 w 481778"/>
                  <a:gd name="connsiteY0" fmla="*/ 292100 h 434975"/>
                  <a:gd name="connsiteX1" fmla="*/ 0 w 481778"/>
                  <a:gd name="connsiteY1" fmla="*/ 292100 h 434975"/>
                  <a:gd name="connsiteX2" fmla="*/ 177800 w 481778"/>
                  <a:gd name="connsiteY2" fmla="*/ 288925 h 434975"/>
                  <a:gd name="connsiteX3" fmla="*/ 254000 w 481778"/>
                  <a:gd name="connsiteY3" fmla="*/ 276225 h 434975"/>
                  <a:gd name="connsiteX4" fmla="*/ 323850 w 481778"/>
                  <a:gd name="connsiteY4" fmla="*/ 263525 h 434975"/>
                  <a:gd name="connsiteX5" fmla="*/ 384175 w 481778"/>
                  <a:gd name="connsiteY5" fmla="*/ 234950 h 434975"/>
                  <a:gd name="connsiteX6" fmla="*/ 403225 w 481778"/>
                  <a:gd name="connsiteY6" fmla="*/ 206375 h 434975"/>
                  <a:gd name="connsiteX7" fmla="*/ 434975 w 481778"/>
                  <a:gd name="connsiteY7" fmla="*/ 114300 h 434975"/>
                  <a:gd name="connsiteX8" fmla="*/ 447675 w 481778"/>
                  <a:gd name="connsiteY8" fmla="*/ 63500 h 434975"/>
                  <a:gd name="connsiteX9" fmla="*/ 454025 w 481778"/>
                  <a:gd name="connsiteY9" fmla="*/ 31750 h 434975"/>
                  <a:gd name="connsiteX10" fmla="*/ 460375 w 481778"/>
                  <a:gd name="connsiteY10" fmla="*/ 0 h 434975"/>
                  <a:gd name="connsiteX11" fmla="*/ 460375 w 481778"/>
                  <a:gd name="connsiteY11" fmla="*/ 307975 h 434975"/>
                  <a:gd name="connsiteX12" fmla="*/ 174625 w 481778"/>
                  <a:gd name="connsiteY12" fmla="*/ 434975 h 434975"/>
                  <a:gd name="connsiteX0" fmla="*/ 0 w 481778"/>
                  <a:gd name="connsiteY0" fmla="*/ 303003 h 445878"/>
                  <a:gd name="connsiteX1" fmla="*/ 0 w 481778"/>
                  <a:gd name="connsiteY1" fmla="*/ 303003 h 445878"/>
                  <a:gd name="connsiteX2" fmla="*/ 177800 w 481778"/>
                  <a:gd name="connsiteY2" fmla="*/ 299828 h 445878"/>
                  <a:gd name="connsiteX3" fmla="*/ 254000 w 481778"/>
                  <a:gd name="connsiteY3" fmla="*/ 287128 h 445878"/>
                  <a:gd name="connsiteX4" fmla="*/ 323850 w 481778"/>
                  <a:gd name="connsiteY4" fmla="*/ 274428 h 445878"/>
                  <a:gd name="connsiteX5" fmla="*/ 384175 w 481778"/>
                  <a:gd name="connsiteY5" fmla="*/ 245853 h 445878"/>
                  <a:gd name="connsiteX6" fmla="*/ 403225 w 481778"/>
                  <a:gd name="connsiteY6" fmla="*/ 217278 h 445878"/>
                  <a:gd name="connsiteX7" fmla="*/ 434975 w 481778"/>
                  <a:gd name="connsiteY7" fmla="*/ 125203 h 445878"/>
                  <a:gd name="connsiteX8" fmla="*/ 447675 w 481778"/>
                  <a:gd name="connsiteY8" fmla="*/ 74403 h 445878"/>
                  <a:gd name="connsiteX9" fmla="*/ 460375 w 481778"/>
                  <a:gd name="connsiteY9" fmla="*/ 10903 h 445878"/>
                  <a:gd name="connsiteX10" fmla="*/ 460375 w 481778"/>
                  <a:gd name="connsiteY10" fmla="*/ 318878 h 445878"/>
                  <a:gd name="connsiteX11" fmla="*/ 174625 w 481778"/>
                  <a:gd name="connsiteY11" fmla="*/ 445878 h 445878"/>
                  <a:gd name="connsiteX0" fmla="*/ 0 w 481778"/>
                  <a:gd name="connsiteY0" fmla="*/ 297868 h 440743"/>
                  <a:gd name="connsiteX1" fmla="*/ 0 w 481778"/>
                  <a:gd name="connsiteY1" fmla="*/ 297868 h 440743"/>
                  <a:gd name="connsiteX2" fmla="*/ 177800 w 481778"/>
                  <a:gd name="connsiteY2" fmla="*/ 294693 h 440743"/>
                  <a:gd name="connsiteX3" fmla="*/ 254000 w 481778"/>
                  <a:gd name="connsiteY3" fmla="*/ 281993 h 440743"/>
                  <a:gd name="connsiteX4" fmla="*/ 323850 w 481778"/>
                  <a:gd name="connsiteY4" fmla="*/ 269293 h 440743"/>
                  <a:gd name="connsiteX5" fmla="*/ 384175 w 481778"/>
                  <a:gd name="connsiteY5" fmla="*/ 240718 h 440743"/>
                  <a:gd name="connsiteX6" fmla="*/ 403225 w 481778"/>
                  <a:gd name="connsiteY6" fmla="*/ 212143 h 440743"/>
                  <a:gd name="connsiteX7" fmla="*/ 434975 w 481778"/>
                  <a:gd name="connsiteY7" fmla="*/ 120068 h 440743"/>
                  <a:gd name="connsiteX8" fmla="*/ 460375 w 481778"/>
                  <a:gd name="connsiteY8" fmla="*/ 5768 h 440743"/>
                  <a:gd name="connsiteX9" fmla="*/ 460375 w 481778"/>
                  <a:gd name="connsiteY9" fmla="*/ 313743 h 440743"/>
                  <a:gd name="connsiteX10" fmla="*/ 174625 w 481778"/>
                  <a:gd name="connsiteY10" fmla="*/ 440743 h 440743"/>
                  <a:gd name="connsiteX0" fmla="*/ 0 w 481778"/>
                  <a:gd name="connsiteY0" fmla="*/ 293197 h 436072"/>
                  <a:gd name="connsiteX1" fmla="*/ 0 w 481778"/>
                  <a:gd name="connsiteY1" fmla="*/ 293197 h 436072"/>
                  <a:gd name="connsiteX2" fmla="*/ 177800 w 481778"/>
                  <a:gd name="connsiteY2" fmla="*/ 290022 h 436072"/>
                  <a:gd name="connsiteX3" fmla="*/ 254000 w 481778"/>
                  <a:gd name="connsiteY3" fmla="*/ 277322 h 436072"/>
                  <a:gd name="connsiteX4" fmla="*/ 323850 w 481778"/>
                  <a:gd name="connsiteY4" fmla="*/ 264622 h 436072"/>
                  <a:gd name="connsiteX5" fmla="*/ 384175 w 481778"/>
                  <a:gd name="connsiteY5" fmla="*/ 236047 h 436072"/>
                  <a:gd name="connsiteX6" fmla="*/ 403225 w 481778"/>
                  <a:gd name="connsiteY6" fmla="*/ 207472 h 436072"/>
                  <a:gd name="connsiteX7" fmla="*/ 460375 w 481778"/>
                  <a:gd name="connsiteY7" fmla="*/ 1097 h 436072"/>
                  <a:gd name="connsiteX8" fmla="*/ 460375 w 481778"/>
                  <a:gd name="connsiteY8" fmla="*/ 309072 h 436072"/>
                  <a:gd name="connsiteX9" fmla="*/ 174625 w 481778"/>
                  <a:gd name="connsiteY9" fmla="*/ 436072 h 436072"/>
                  <a:gd name="connsiteX0" fmla="*/ 0 w 481778"/>
                  <a:gd name="connsiteY0" fmla="*/ 293223 h 436098"/>
                  <a:gd name="connsiteX1" fmla="*/ 0 w 481778"/>
                  <a:gd name="connsiteY1" fmla="*/ 293223 h 436098"/>
                  <a:gd name="connsiteX2" fmla="*/ 177800 w 481778"/>
                  <a:gd name="connsiteY2" fmla="*/ 290048 h 436098"/>
                  <a:gd name="connsiteX3" fmla="*/ 254000 w 481778"/>
                  <a:gd name="connsiteY3" fmla="*/ 277348 h 436098"/>
                  <a:gd name="connsiteX4" fmla="*/ 323850 w 481778"/>
                  <a:gd name="connsiteY4" fmla="*/ 264648 h 436098"/>
                  <a:gd name="connsiteX5" fmla="*/ 403225 w 481778"/>
                  <a:gd name="connsiteY5" fmla="*/ 207498 h 436098"/>
                  <a:gd name="connsiteX6" fmla="*/ 460375 w 481778"/>
                  <a:gd name="connsiteY6" fmla="*/ 1123 h 436098"/>
                  <a:gd name="connsiteX7" fmla="*/ 460375 w 481778"/>
                  <a:gd name="connsiteY7" fmla="*/ 309098 h 436098"/>
                  <a:gd name="connsiteX8" fmla="*/ 174625 w 481778"/>
                  <a:gd name="connsiteY8" fmla="*/ 436098 h 436098"/>
                  <a:gd name="connsiteX0" fmla="*/ 0 w 481778"/>
                  <a:gd name="connsiteY0" fmla="*/ 293235 h 436110"/>
                  <a:gd name="connsiteX1" fmla="*/ 0 w 481778"/>
                  <a:gd name="connsiteY1" fmla="*/ 293235 h 436110"/>
                  <a:gd name="connsiteX2" fmla="*/ 177800 w 481778"/>
                  <a:gd name="connsiteY2" fmla="*/ 290060 h 436110"/>
                  <a:gd name="connsiteX3" fmla="*/ 254000 w 481778"/>
                  <a:gd name="connsiteY3" fmla="*/ 277360 h 436110"/>
                  <a:gd name="connsiteX4" fmla="*/ 403225 w 481778"/>
                  <a:gd name="connsiteY4" fmla="*/ 207510 h 436110"/>
                  <a:gd name="connsiteX5" fmla="*/ 460375 w 481778"/>
                  <a:gd name="connsiteY5" fmla="*/ 1135 h 436110"/>
                  <a:gd name="connsiteX6" fmla="*/ 460375 w 481778"/>
                  <a:gd name="connsiteY6" fmla="*/ 309110 h 436110"/>
                  <a:gd name="connsiteX7" fmla="*/ 174625 w 481778"/>
                  <a:gd name="connsiteY7" fmla="*/ 436110 h 436110"/>
                  <a:gd name="connsiteX0" fmla="*/ 0 w 481778"/>
                  <a:gd name="connsiteY0" fmla="*/ 293248 h 436123"/>
                  <a:gd name="connsiteX1" fmla="*/ 0 w 481778"/>
                  <a:gd name="connsiteY1" fmla="*/ 293248 h 436123"/>
                  <a:gd name="connsiteX2" fmla="*/ 177800 w 481778"/>
                  <a:gd name="connsiteY2" fmla="*/ 290073 h 436123"/>
                  <a:gd name="connsiteX3" fmla="*/ 403225 w 481778"/>
                  <a:gd name="connsiteY3" fmla="*/ 207523 h 436123"/>
                  <a:gd name="connsiteX4" fmla="*/ 460375 w 481778"/>
                  <a:gd name="connsiteY4" fmla="*/ 1148 h 436123"/>
                  <a:gd name="connsiteX5" fmla="*/ 460375 w 481778"/>
                  <a:gd name="connsiteY5" fmla="*/ 309123 h 436123"/>
                  <a:gd name="connsiteX6" fmla="*/ 174625 w 481778"/>
                  <a:gd name="connsiteY6" fmla="*/ 436123 h 436123"/>
                  <a:gd name="connsiteX0" fmla="*/ 0 w 481778"/>
                  <a:gd name="connsiteY0" fmla="*/ 293251 h 436126"/>
                  <a:gd name="connsiteX1" fmla="*/ 0 w 481778"/>
                  <a:gd name="connsiteY1" fmla="*/ 293251 h 436126"/>
                  <a:gd name="connsiteX2" fmla="*/ 403225 w 481778"/>
                  <a:gd name="connsiteY2" fmla="*/ 207526 h 436126"/>
                  <a:gd name="connsiteX3" fmla="*/ 460375 w 481778"/>
                  <a:gd name="connsiteY3" fmla="*/ 1151 h 436126"/>
                  <a:gd name="connsiteX4" fmla="*/ 460375 w 481778"/>
                  <a:gd name="connsiteY4" fmla="*/ 309126 h 436126"/>
                  <a:gd name="connsiteX5" fmla="*/ 174625 w 481778"/>
                  <a:gd name="connsiteY5" fmla="*/ 436126 h 436126"/>
                  <a:gd name="connsiteX0" fmla="*/ 0 w 538755"/>
                  <a:gd name="connsiteY0" fmla="*/ 298862 h 441737"/>
                  <a:gd name="connsiteX1" fmla="*/ 0 w 538755"/>
                  <a:gd name="connsiteY1" fmla="*/ 298862 h 441737"/>
                  <a:gd name="connsiteX2" fmla="*/ 403225 w 538755"/>
                  <a:gd name="connsiteY2" fmla="*/ 213137 h 441737"/>
                  <a:gd name="connsiteX3" fmla="*/ 538713 w 538755"/>
                  <a:gd name="connsiteY3" fmla="*/ 1124 h 441737"/>
                  <a:gd name="connsiteX4" fmla="*/ 460375 w 538755"/>
                  <a:gd name="connsiteY4" fmla="*/ 314737 h 441737"/>
                  <a:gd name="connsiteX5" fmla="*/ 174625 w 538755"/>
                  <a:gd name="connsiteY5" fmla="*/ 441737 h 441737"/>
                  <a:gd name="connsiteX0" fmla="*/ 0 w 538755"/>
                  <a:gd name="connsiteY0" fmla="*/ 298862 h 441737"/>
                  <a:gd name="connsiteX1" fmla="*/ 0 w 538755"/>
                  <a:gd name="connsiteY1" fmla="*/ 298862 h 441737"/>
                  <a:gd name="connsiteX2" fmla="*/ 403225 w 538755"/>
                  <a:gd name="connsiteY2" fmla="*/ 213137 h 441737"/>
                  <a:gd name="connsiteX3" fmla="*/ 538713 w 538755"/>
                  <a:gd name="connsiteY3" fmla="*/ 1124 h 441737"/>
                  <a:gd name="connsiteX4" fmla="*/ 460375 w 538755"/>
                  <a:gd name="connsiteY4" fmla="*/ 314737 h 441737"/>
                  <a:gd name="connsiteX5" fmla="*/ 174625 w 538755"/>
                  <a:gd name="connsiteY5" fmla="*/ 441737 h 441737"/>
                  <a:gd name="connsiteX6" fmla="*/ 0 w 538755"/>
                  <a:gd name="connsiteY6" fmla="*/ 298862 h 441737"/>
                  <a:gd name="connsiteX0" fmla="*/ 0 w 538755"/>
                  <a:gd name="connsiteY0" fmla="*/ 298862 h 444049"/>
                  <a:gd name="connsiteX1" fmla="*/ 0 w 538755"/>
                  <a:gd name="connsiteY1" fmla="*/ 298862 h 444049"/>
                  <a:gd name="connsiteX2" fmla="*/ 403225 w 538755"/>
                  <a:gd name="connsiteY2" fmla="*/ 213137 h 444049"/>
                  <a:gd name="connsiteX3" fmla="*/ 538713 w 538755"/>
                  <a:gd name="connsiteY3" fmla="*/ 1124 h 444049"/>
                  <a:gd name="connsiteX4" fmla="*/ 460375 w 538755"/>
                  <a:gd name="connsiteY4" fmla="*/ 314737 h 444049"/>
                  <a:gd name="connsiteX5" fmla="*/ 174625 w 538755"/>
                  <a:gd name="connsiteY5" fmla="*/ 441737 h 444049"/>
                  <a:gd name="connsiteX6" fmla="*/ 0 w 538755"/>
                  <a:gd name="connsiteY6" fmla="*/ 298862 h 444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8755" h="444049">
                    <a:moveTo>
                      <a:pt x="0" y="298862"/>
                    </a:moveTo>
                    <a:lnTo>
                      <a:pt x="0" y="298862"/>
                    </a:lnTo>
                    <a:cubicBezTo>
                      <a:pt x="67204" y="284575"/>
                      <a:pt x="313440" y="262760"/>
                      <a:pt x="403225" y="213137"/>
                    </a:cubicBezTo>
                    <a:cubicBezTo>
                      <a:pt x="493010" y="163514"/>
                      <a:pt x="529188" y="-15809"/>
                      <a:pt x="538713" y="1124"/>
                    </a:cubicBezTo>
                    <a:cubicBezTo>
                      <a:pt x="539771" y="47161"/>
                      <a:pt x="521056" y="241302"/>
                      <a:pt x="460375" y="314737"/>
                    </a:cubicBezTo>
                    <a:cubicBezTo>
                      <a:pt x="399694" y="388172"/>
                      <a:pt x="229515" y="432014"/>
                      <a:pt x="174625" y="441737"/>
                    </a:cubicBezTo>
                    <a:cubicBezTo>
                      <a:pt x="61580" y="461762"/>
                      <a:pt x="58208" y="346487"/>
                      <a:pt x="0" y="29886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9" name="Group 378"/>
            <p:cNvGrpSpPr/>
            <p:nvPr/>
          </p:nvGrpSpPr>
          <p:grpSpPr>
            <a:xfrm>
              <a:off x="7567929" y="5841293"/>
              <a:ext cx="572194" cy="1001300"/>
              <a:chOff x="3706172" y="4175767"/>
              <a:chExt cx="624844" cy="941441"/>
            </a:xfrm>
            <a:solidFill>
              <a:schemeClr val="accent2"/>
            </a:solidFill>
          </p:grpSpPr>
          <p:sp>
            <p:nvSpPr>
              <p:cNvPr id="380" name="Heart 379"/>
              <p:cNvSpPr/>
              <p:nvPr/>
            </p:nvSpPr>
            <p:spPr>
              <a:xfrm rot="10800000">
                <a:off x="3761942" y="4334756"/>
                <a:ext cx="518392" cy="746842"/>
              </a:xfrm>
              <a:prstGeom prst="hear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Rectangle 380"/>
              <p:cNvSpPr/>
              <p:nvPr/>
            </p:nvSpPr>
            <p:spPr>
              <a:xfrm>
                <a:off x="3889676" y="4729529"/>
                <a:ext cx="262923" cy="34477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Heart 381"/>
              <p:cNvSpPr/>
              <p:nvPr/>
            </p:nvSpPr>
            <p:spPr>
              <a:xfrm>
                <a:off x="3820310" y="4201584"/>
                <a:ext cx="408262" cy="315136"/>
              </a:xfrm>
              <a:prstGeom prst="hear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3948044" y="4204759"/>
                <a:ext cx="207067" cy="12587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84" name="Group 383"/>
              <p:cNvGrpSpPr/>
              <p:nvPr/>
            </p:nvGrpSpPr>
            <p:grpSpPr>
              <a:xfrm rot="19881946">
                <a:off x="3706172" y="4184753"/>
                <a:ext cx="207654" cy="126235"/>
                <a:chOff x="4173540" y="5081599"/>
                <a:chExt cx="518392" cy="315136"/>
              </a:xfrm>
              <a:grpFill/>
            </p:grpSpPr>
            <p:sp>
              <p:nvSpPr>
                <p:cNvPr id="389" name="Heart 388"/>
                <p:cNvSpPr/>
                <p:nvPr/>
              </p:nvSpPr>
              <p:spPr>
                <a:xfrm>
                  <a:off x="4173540" y="5081599"/>
                  <a:ext cx="518392" cy="315136"/>
                </a:xfrm>
                <a:prstGeom prst="hear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389"/>
                <p:cNvSpPr/>
                <p:nvPr/>
              </p:nvSpPr>
              <p:spPr>
                <a:xfrm>
                  <a:off x="4301272" y="5084774"/>
                  <a:ext cx="262923" cy="125873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5" name="Group 384"/>
              <p:cNvGrpSpPr/>
              <p:nvPr/>
            </p:nvGrpSpPr>
            <p:grpSpPr>
              <a:xfrm rot="1261601">
                <a:off x="4110770" y="4175767"/>
                <a:ext cx="207654" cy="126235"/>
                <a:chOff x="4173540" y="5081599"/>
                <a:chExt cx="518392" cy="315136"/>
              </a:xfrm>
              <a:grpFill/>
            </p:grpSpPr>
            <p:sp>
              <p:nvSpPr>
                <p:cNvPr id="387" name="Heart 386"/>
                <p:cNvSpPr/>
                <p:nvPr/>
              </p:nvSpPr>
              <p:spPr>
                <a:xfrm>
                  <a:off x="4173540" y="5081599"/>
                  <a:ext cx="518392" cy="315136"/>
                </a:xfrm>
                <a:prstGeom prst="hear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387"/>
                <p:cNvSpPr/>
                <p:nvPr/>
              </p:nvSpPr>
              <p:spPr>
                <a:xfrm>
                  <a:off x="4301272" y="5084774"/>
                  <a:ext cx="262923" cy="125873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6" name="Freeform 385"/>
              <p:cNvSpPr/>
              <p:nvPr/>
            </p:nvSpPr>
            <p:spPr>
              <a:xfrm>
                <a:off x="3894308" y="4867119"/>
                <a:ext cx="436708" cy="250089"/>
              </a:xfrm>
              <a:custGeom>
                <a:avLst/>
                <a:gdLst>
                  <a:gd name="connsiteX0" fmla="*/ 0 w 467316"/>
                  <a:gd name="connsiteY0" fmla="*/ 292100 h 444500"/>
                  <a:gd name="connsiteX1" fmla="*/ 0 w 467316"/>
                  <a:gd name="connsiteY1" fmla="*/ 292100 h 444500"/>
                  <a:gd name="connsiteX2" fmla="*/ 177800 w 467316"/>
                  <a:gd name="connsiteY2" fmla="*/ 288925 h 444500"/>
                  <a:gd name="connsiteX3" fmla="*/ 254000 w 467316"/>
                  <a:gd name="connsiteY3" fmla="*/ 276225 h 444500"/>
                  <a:gd name="connsiteX4" fmla="*/ 323850 w 467316"/>
                  <a:gd name="connsiteY4" fmla="*/ 263525 h 444500"/>
                  <a:gd name="connsiteX5" fmla="*/ 384175 w 467316"/>
                  <a:gd name="connsiteY5" fmla="*/ 234950 h 444500"/>
                  <a:gd name="connsiteX6" fmla="*/ 403225 w 467316"/>
                  <a:gd name="connsiteY6" fmla="*/ 206375 h 444500"/>
                  <a:gd name="connsiteX7" fmla="*/ 434975 w 467316"/>
                  <a:gd name="connsiteY7" fmla="*/ 114300 h 444500"/>
                  <a:gd name="connsiteX8" fmla="*/ 447675 w 467316"/>
                  <a:gd name="connsiteY8" fmla="*/ 63500 h 444500"/>
                  <a:gd name="connsiteX9" fmla="*/ 454025 w 467316"/>
                  <a:gd name="connsiteY9" fmla="*/ 31750 h 444500"/>
                  <a:gd name="connsiteX10" fmla="*/ 460375 w 467316"/>
                  <a:gd name="connsiteY10" fmla="*/ 0 h 444500"/>
                  <a:gd name="connsiteX11" fmla="*/ 463550 w 467316"/>
                  <a:gd name="connsiteY11" fmla="*/ 139700 h 444500"/>
                  <a:gd name="connsiteX12" fmla="*/ 460375 w 467316"/>
                  <a:gd name="connsiteY12" fmla="*/ 307975 h 444500"/>
                  <a:gd name="connsiteX13" fmla="*/ 444500 w 467316"/>
                  <a:gd name="connsiteY13" fmla="*/ 327025 h 444500"/>
                  <a:gd name="connsiteX14" fmla="*/ 406400 w 467316"/>
                  <a:gd name="connsiteY14" fmla="*/ 358775 h 444500"/>
                  <a:gd name="connsiteX15" fmla="*/ 381000 w 467316"/>
                  <a:gd name="connsiteY15" fmla="*/ 377825 h 444500"/>
                  <a:gd name="connsiteX16" fmla="*/ 311150 w 467316"/>
                  <a:gd name="connsiteY16" fmla="*/ 428625 h 444500"/>
                  <a:gd name="connsiteX17" fmla="*/ 285750 w 467316"/>
                  <a:gd name="connsiteY17" fmla="*/ 441325 h 444500"/>
                  <a:gd name="connsiteX18" fmla="*/ 231775 w 467316"/>
                  <a:gd name="connsiteY18" fmla="*/ 444500 h 444500"/>
                  <a:gd name="connsiteX19" fmla="*/ 174625 w 467316"/>
                  <a:gd name="connsiteY19" fmla="*/ 434975 h 444500"/>
                  <a:gd name="connsiteX20" fmla="*/ 146050 w 467316"/>
                  <a:gd name="connsiteY20" fmla="*/ 422275 h 444500"/>
                  <a:gd name="connsiteX21" fmla="*/ 127000 w 467316"/>
                  <a:gd name="connsiteY21" fmla="*/ 415925 h 444500"/>
                  <a:gd name="connsiteX22" fmla="*/ 117475 w 467316"/>
                  <a:gd name="connsiteY22" fmla="*/ 412750 h 444500"/>
                  <a:gd name="connsiteX23" fmla="*/ 104775 w 467316"/>
                  <a:gd name="connsiteY23" fmla="*/ 409575 h 444500"/>
                  <a:gd name="connsiteX24" fmla="*/ 101600 w 467316"/>
                  <a:gd name="connsiteY24" fmla="*/ 406400 h 444500"/>
                  <a:gd name="connsiteX25" fmla="*/ 101600 w 467316"/>
                  <a:gd name="connsiteY25" fmla="*/ 406400 h 444500"/>
                  <a:gd name="connsiteX0" fmla="*/ 0 w 461822"/>
                  <a:gd name="connsiteY0" fmla="*/ 292100 h 444500"/>
                  <a:gd name="connsiteX1" fmla="*/ 0 w 461822"/>
                  <a:gd name="connsiteY1" fmla="*/ 292100 h 444500"/>
                  <a:gd name="connsiteX2" fmla="*/ 177800 w 461822"/>
                  <a:gd name="connsiteY2" fmla="*/ 288925 h 444500"/>
                  <a:gd name="connsiteX3" fmla="*/ 254000 w 461822"/>
                  <a:gd name="connsiteY3" fmla="*/ 276225 h 444500"/>
                  <a:gd name="connsiteX4" fmla="*/ 323850 w 461822"/>
                  <a:gd name="connsiteY4" fmla="*/ 263525 h 444500"/>
                  <a:gd name="connsiteX5" fmla="*/ 384175 w 461822"/>
                  <a:gd name="connsiteY5" fmla="*/ 234950 h 444500"/>
                  <a:gd name="connsiteX6" fmla="*/ 403225 w 461822"/>
                  <a:gd name="connsiteY6" fmla="*/ 206375 h 444500"/>
                  <a:gd name="connsiteX7" fmla="*/ 434975 w 461822"/>
                  <a:gd name="connsiteY7" fmla="*/ 114300 h 444500"/>
                  <a:gd name="connsiteX8" fmla="*/ 447675 w 461822"/>
                  <a:gd name="connsiteY8" fmla="*/ 63500 h 444500"/>
                  <a:gd name="connsiteX9" fmla="*/ 454025 w 461822"/>
                  <a:gd name="connsiteY9" fmla="*/ 31750 h 444500"/>
                  <a:gd name="connsiteX10" fmla="*/ 460375 w 461822"/>
                  <a:gd name="connsiteY10" fmla="*/ 0 h 444500"/>
                  <a:gd name="connsiteX11" fmla="*/ 460375 w 461822"/>
                  <a:gd name="connsiteY11" fmla="*/ 307975 h 444500"/>
                  <a:gd name="connsiteX12" fmla="*/ 444500 w 461822"/>
                  <a:gd name="connsiteY12" fmla="*/ 327025 h 444500"/>
                  <a:gd name="connsiteX13" fmla="*/ 406400 w 461822"/>
                  <a:gd name="connsiteY13" fmla="*/ 358775 h 444500"/>
                  <a:gd name="connsiteX14" fmla="*/ 381000 w 461822"/>
                  <a:gd name="connsiteY14" fmla="*/ 377825 h 444500"/>
                  <a:gd name="connsiteX15" fmla="*/ 311150 w 461822"/>
                  <a:gd name="connsiteY15" fmla="*/ 428625 h 444500"/>
                  <a:gd name="connsiteX16" fmla="*/ 285750 w 461822"/>
                  <a:gd name="connsiteY16" fmla="*/ 441325 h 444500"/>
                  <a:gd name="connsiteX17" fmla="*/ 231775 w 461822"/>
                  <a:gd name="connsiteY17" fmla="*/ 444500 h 444500"/>
                  <a:gd name="connsiteX18" fmla="*/ 174625 w 461822"/>
                  <a:gd name="connsiteY18" fmla="*/ 434975 h 444500"/>
                  <a:gd name="connsiteX19" fmla="*/ 146050 w 461822"/>
                  <a:gd name="connsiteY19" fmla="*/ 422275 h 444500"/>
                  <a:gd name="connsiteX20" fmla="*/ 127000 w 461822"/>
                  <a:gd name="connsiteY20" fmla="*/ 415925 h 444500"/>
                  <a:gd name="connsiteX21" fmla="*/ 117475 w 461822"/>
                  <a:gd name="connsiteY21" fmla="*/ 412750 h 444500"/>
                  <a:gd name="connsiteX22" fmla="*/ 104775 w 461822"/>
                  <a:gd name="connsiteY22" fmla="*/ 409575 h 444500"/>
                  <a:gd name="connsiteX23" fmla="*/ 101600 w 461822"/>
                  <a:gd name="connsiteY23" fmla="*/ 406400 h 444500"/>
                  <a:gd name="connsiteX24" fmla="*/ 101600 w 461822"/>
                  <a:gd name="connsiteY24" fmla="*/ 406400 h 444500"/>
                  <a:gd name="connsiteX0" fmla="*/ 0 w 464618"/>
                  <a:gd name="connsiteY0" fmla="*/ 292100 h 444500"/>
                  <a:gd name="connsiteX1" fmla="*/ 0 w 464618"/>
                  <a:gd name="connsiteY1" fmla="*/ 292100 h 444500"/>
                  <a:gd name="connsiteX2" fmla="*/ 177800 w 464618"/>
                  <a:gd name="connsiteY2" fmla="*/ 288925 h 444500"/>
                  <a:gd name="connsiteX3" fmla="*/ 254000 w 464618"/>
                  <a:gd name="connsiteY3" fmla="*/ 276225 h 444500"/>
                  <a:gd name="connsiteX4" fmla="*/ 323850 w 464618"/>
                  <a:gd name="connsiteY4" fmla="*/ 263525 h 444500"/>
                  <a:gd name="connsiteX5" fmla="*/ 384175 w 464618"/>
                  <a:gd name="connsiteY5" fmla="*/ 234950 h 444500"/>
                  <a:gd name="connsiteX6" fmla="*/ 403225 w 464618"/>
                  <a:gd name="connsiteY6" fmla="*/ 206375 h 444500"/>
                  <a:gd name="connsiteX7" fmla="*/ 434975 w 464618"/>
                  <a:gd name="connsiteY7" fmla="*/ 114300 h 444500"/>
                  <a:gd name="connsiteX8" fmla="*/ 447675 w 464618"/>
                  <a:gd name="connsiteY8" fmla="*/ 63500 h 444500"/>
                  <a:gd name="connsiteX9" fmla="*/ 454025 w 464618"/>
                  <a:gd name="connsiteY9" fmla="*/ 31750 h 444500"/>
                  <a:gd name="connsiteX10" fmla="*/ 460375 w 464618"/>
                  <a:gd name="connsiteY10" fmla="*/ 0 h 444500"/>
                  <a:gd name="connsiteX11" fmla="*/ 460375 w 464618"/>
                  <a:gd name="connsiteY11" fmla="*/ 307975 h 444500"/>
                  <a:gd name="connsiteX12" fmla="*/ 406400 w 464618"/>
                  <a:gd name="connsiteY12" fmla="*/ 358775 h 444500"/>
                  <a:gd name="connsiteX13" fmla="*/ 381000 w 464618"/>
                  <a:gd name="connsiteY13" fmla="*/ 377825 h 444500"/>
                  <a:gd name="connsiteX14" fmla="*/ 311150 w 464618"/>
                  <a:gd name="connsiteY14" fmla="*/ 428625 h 444500"/>
                  <a:gd name="connsiteX15" fmla="*/ 285750 w 464618"/>
                  <a:gd name="connsiteY15" fmla="*/ 441325 h 444500"/>
                  <a:gd name="connsiteX16" fmla="*/ 231775 w 464618"/>
                  <a:gd name="connsiteY16" fmla="*/ 444500 h 444500"/>
                  <a:gd name="connsiteX17" fmla="*/ 174625 w 464618"/>
                  <a:gd name="connsiteY17" fmla="*/ 434975 h 444500"/>
                  <a:gd name="connsiteX18" fmla="*/ 146050 w 464618"/>
                  <a:gd name="connsiteY18" fmla="*/ 422275 h 444500"/>
                  <a:gd name="connsiteX19" fmla="*/ 127000 w 464618"/>
                  <a:gd name="connsiteY19" fmla="*/ 415925 h 444500"/>
                  <a:gd name="connsiteX20" fmla="*/ 117475 w 464618"/>
                  <a:gd name="connsiteY20" fmla="*/ 412750 h 444500"/>
                  <a:gd name="connsiteX21" fmla="*/ 104775 w 464618"/>
                  <a:gd name="connsiteY21" fmla="*/ 409575 h 444500"/>
                  <a:gd name="connsiteX22" fmla="*/ 101600 w 464618"/>
                  <a:gd name="connsiteY22" fmla="*/ 406400 h 444500"/>
                  <a:gd name="connsiteX23" fmla="*/ 101600 w 464618"/>
                  <a:gd name="connsiteY23" fmla="*/ 406400 h 444500"/>
                  <a:gd name="connsiteX0" fmla="*/ 0 w 466496"/>
                  <a:gd name="connsiteY0" fmla="*/ 292100 h 444500"/>
                  <a:gd name="connsiteX1" fmla="*/ 0 w 466496"/>
                  <a:gd name="connsiteY1" fmla="*/ 292100 h 444500"/>
                  <a:gd name="connsiteX2" fmla="*/ 177800 w 466496"/>
                  <a:gd name="connsiteY2" fmla="*/ 288925 h 444500"/>
                  <a:gd name="connsiteX3" fmla="*/ 254000 w 466496"/>
                  <a:gd name="connsiteY3" fmla="*/ 276225 h 444500"/>
                  <a:gd name="connsiteX4" fmla="*/ 323850 w 466496"/>
                  <a:gd name="connsiteY4" fmla="*/ 263525 h 444500"/>
                  <a:gd name="connsiteX5" fmla="*/ 384175 w 466496"/>
                  <a:gd name="connsiteY5" fmla="*/ 234950 h 444500"/>
                  <a:gd name="connsiteX6" fmla="*/ 403225 w 466496"/>
                  <a:gd name="connsiteY6" fmla="*/ 206375 h 444500"/>
                  <a:gd name="connsiteX7" fmla="*/ 434975 w 466496"/>
                  <a:gd name="connsiteY7" fmla="*/ 114300 h 444500"/>
                  <a:gd name="connsiteX8" fmla="*/ 447675 w 466496"/>
                  <a:gd name="connsiteY8" fmla="*/ 63500 h 444500"/>
                  <a:gd name="connsiteX9" fmla="*/ 454025 w 466496"/>
                  <a:gd name="connsiteY9" fmla="*/ 31750 h 444500"/>
                  <a:gd name="connsiteX10" fmla="*/ 460375 w 466496"/>
                  <a:gd name="connsiteY10" fmla="*/ 0 h 444500"/>
                  <a:gd name="connsiteX11" fmla="*/ 460375 w 466496"/>
                  <a:gd name="connsiteY11" fmla="*/ 307975 h 444500"/>
                  <a:gd name="connsiteX12" fmla="*/ 381000 w 466496"/>
                  <a:gd name="connsiteY12" fmla="*/ 377825 h 444500"/>
                  <a:gd name="connsiteX13" fmla="*/ 311150 w 466496"/>
                  <a:gd name="connsiteY13" fmla="*/ 428625 h 444500"/>
                  <a:gd name="connsiteX14" fmla="*/ 285750 w 466496"/>
                  <a:gd name="connsiteY14" fmla="*/ 441325 h 444500"/>
                  <a:gd name="connsiteX15" fmla="*/ 231775 w 466496"/>
                  <a:gd name="connsiteY15" fmla="*/ 444500 h 444500"/>
                  <a:gd name="connsiteX16" fmla="*/ 174625 w 466496"/>
                  <a:gd name="connsiteY16" fmla="*/ 434975 h 444500"/>
                  <a:gd name="connsiteX17" fmla="*/ 146050 w 466496"/>
                  <a:gd name="connsiteY17" fmla="*/ 422275 h 444500"/>
                  <a:gd name="connsiteX18" fmla="*/ 127000 w 466496"/>
                  <a:gd name="connsiteY18" fmla="*/ 415925 h 444500"/>
                  <a:gd name="connsiteX19" fmla="*/ 117475 w 466496"/>
                  <a:gd name="connsiteY19" fmla="*/ 412750 h 444500"/>
                  <a:gd name="connsiteX20" fmla="*/ 104775 w 466496"/>
                  <a:gd name="connsiteY20" fmla="*/ 409575 h 444500"/>
                  <a:gd name="connsiteX21" fmla="*/ 101600 w 466496"/>
                  <a:gd name="connsiteY21" fmla="*/ 406400 h 444500"/>
                  <a:gd name="connsiteX22" fmla="*/ 101600 w 466496"/>
                  <a:gd name="connsiteY22" fmla="*/ 406400 h 444500"/>
                  <a:gd name="connsiteX0" fmla="*/ 0 w 471667"/>
                  <a:gd name="connsiteY0" fmla="*/ 292100 h 444500"/>
                  <a:gd name="connsiteX1" fmla="*/ 0 w 471667"/>
                  <a:gd name="connsiteY1" fmla="*/ 292100 h 444500"/>
                  <a:gd name="connsiteX2" fmla="*/ 177800 w 471667"/>
                  <a:gd name="connsiteY2" fmla="*/ 288925 h 444500"/>
                  <a:gd name="connsiteX3" fmla="*/ 254000 w 471667"/>
                  <a:gd name="connsiteY3" fmla="*/ 276225 h 444500"/>
                  <a:gd name="connsiteX4" fmla="*/ 323850 w 471667"/>
                  <a:gd name="connsiteY4" fmla="*/ 263525 h 444500"/>
                  <a:gd name="connsiteX5" fmla="*/ 384175 w 471667"/>
                  <a:gd name="connsiteY5" fmla="*/ 234950 h 444500"/>
                  <a:gd name="connsiteX6" fmla="*/ 403225 w 471667"/>
                  <a:gd name="connsiteY6" fmla="*/ 206375 h 444500"/>
                  <a:gd name="connsiteX7" fmla="*/ 434975 w 471667"/>
                  <a:gd name="connsiteY7" fmla="*/ 114300 h 444500"/>
                  <a:gd name="connsiteX8" fmla="*/ 447675 w 471667"/>
                  <a:gd name="connsiteY8" fmla="*/ 63500 h 444500"/>
                  <a:gd name="connsiteX9" fmla="*/ 454025 w 471667"/>
                  <a:gd name="connsiteY9" fmla="*/ 31750 h 444500"/>
                  <a:gd name="connsiteX10" fmla="*/ 460375 w 471667"/>
                  <a:gd name="connsiteY10" fmla="*/ 0 h 444500"/>
                  <a:gd name="connsiteX11" fmla="*/ 460375 w 471667"/>
                  <a:gd name="connsiteY11" fmla="*/ 307975 h 444500"/>
                  <a:gd name="connsiteX12" fmla="*/ 311150 w 471667"/>
                  <a:gd name="connsiteY12" fmla="*/ 428625 h 444500"/>
                  <a:gd name="connsiteX13" fmla="*/ 285750 w 471667"/>
                  <a:gd name="connsiteY13" fmla="*/ 441325 h 444500"/>
                  <a:gd name="connsiteX14" fmla="*/ 231775 w 471667"/>
                  <a:gd name="connsiteY14" fmla="*/ 444500 h 444500"/>
                  <a:gd name="connsiteX15" fmla="*/ 174625 w 471667"/>
                  <a:gd name="connsiteY15" fmla="*/ 434975 h 444500"/>
                  <a:gd name="connsiteX16" fmla="*/ 146050 w 471667"/>
                  <a:gd name="connsiteY16" fmla="*/ 422275 h 444500"/>
                  <a:gd name="connsiteX17" fmla="*/ 127000 w 471667"/>
                  <a:gd name="connsiteY17" fmla="*/ 415925 h 444500"/>
                  <a:gd name="connsiteX18" fmla="*/ 117475 w 471667"/>
                  <a:gd name="connsiteY18" fmla="*/ 412750 h 444500"/>
                  <a:gd name="connsiteX19" fmla="*/ 104775 w 471667"/>
                  <a:gd name="connsiteY19" fmla="*/ 409575 h 444500"/>
                  <a:gd name="connsiteX20" fmla="*/ 101600 w 471667"/>
                  <a:gd name="connsiteY20" fmla="*/ 406400 h 444500"/>
                  <a:gd name="connsiteX21" fmla="*/ 101600 w 471667"/>
                  <a:gd name="connsiteY21" fmla="*/ 406400 h 444500"/>
                  <a:gd name="connsiteX0" fmla="*/ 0 w 473548"/>
                  <a:gd name="connsiteY0" fmla="*/ 292100 h 452065"/>
                  <a:gd name="connsiteX1" fmla="*/ 0 w 473548"/>
                  <a:gd name="connsiteY1" fmla="*/ 292100 h 452065"/>
                  <a:gd name="connsiteX2" fmla="*/ 177800 w 473548"/>
                  <a:gd name="connsiteY2" fmla="*/ 288925 h 452065"/>
                  <a:gd name="connsiteX3" fmla="*/ 254000 w 473548"/>
                  <a:gd name="connsiteY3" fmla="*/ 276225 h 452065"/>
                  <a:gd name="connsiteX4" fmla="*/ 323850 w 473548"/>
                  <a:gd name="connsiteY4" fmla="*/ 263525 h 452065"/>
                  <a:gd name="connsiteX5" fmla="*/ 384175 w 473548"/>
                  <a:gd name="connsiteY5" fmla="*/ 234950 h 452065"/>
                  <a:gd name="connsiteX6" fmla="*/ 403225 w 473548"/>
                  <a:gd name="connsiteY6" fmla="*/ 206375 h 452065"/>
                  <a:gd name="connsiteX7" fmla="*/ 434975 w 473548"/>
                  <a:gd name="connsiteY7" fmla="*/ 114300 h 452065"/>
                  <a:gd name="connsiteX8" fmla="*/ 447675 w 473548"/>
                  <a:gd name="connsiteY8" fmla="*/ 63500 h 452065"/>
                  <a:gd name="connsiteX9" fmla="*/ 454025 w 473548"/>
                  <a:gd name="connsiteY9" fmla="*/ 31750 h 452065"/>
                  <a:gd name="connsiteX10" fmla="*/ 460375 w 473548"/>
                  <a:gd name="connsiteY10" fmla="*/ 0 h 452065"/>
                  <a:gd name="connsiteX11" fmla="*/ 460375 w 473548"/>
                  <a:gd name="connsiteY11" fmla="*/ 307975 h 452065"/>
                  <a:gd name="connsiteX12" fmla="*/ 285750 w 473548"/>
                  <a:gd name="connsiteY12" fmla="*/ 441325 h 452065"/>
                  <a:gd name="connsiteX13" fmla="*/ 231775 w 473548"/>
                  <a:gd name="connsiteY13" fmla="*/ 444500 h 452065"/>
                  <a:gd name="connsiteX14" fmla="*/ 174625 w 473548"/>
                  <a:gd name="connsiteY14" fmla="*/ 434975 h 452065"/>
                  <a:gd name="connsiteX15" fmla="*/ 146050 w 473548"/>
                  <a:gd name="connsiteY15" fmla="*/ 422275 h 452065"/>
                  <a:gd name="connsiteX16" fmla="*/ 127000 w 473548"/>
                  <a:gd name="connsiteY16" fmla="*/ 415925 h 452065"/>
                  <a:gd name="connsiteX17" fmla="*/ 117475 w 473548"/>
                  <a:gd name="connsiteY17" fmla="*/ 412750 h 452065"/>
                  <a:gd name="connsiteX18" fmla="*/ 104775 w 473548"/>
                  <a:gd name="connsiteY18" fmla="*/ 409575 h 452065"/>
                  <a:gd name="connsiteX19" fmla="*/ 101600 w 473548"/>
                  <a:gd name="connsiteY19" fmla="*/ 406400 h 452065"/>
                  <a:gd name="connsiteX20" fmla="*/ 101600 w 473548"/>
                  <a:gd name="connsiteY20" fmla="*/ 406400 h 452065"/>
                  <a:gd name="connsiteX0" fmla="*/ 0 w 477545"/>
                  <a:gd name="connsiteY0" fmla="*/ 292100 h 444500"/>
                  <a:gd name="connsiteX1" fmla="*/ 0 w 477545"/>
                  <a:gd name="connsiteY1" fmla="*/ 292100 h 444500"/>
                  <a:gd name="connsiteX2" fmla="*/ 177800 w 477545"/>
                  <a:gd name="connsiteY2" fmla="*/ 288925 h 444500"/>
                  <a:gd name="connsiteX3" fmla="*/ 254000 w 477545"/>
                  <a:gd name="connsiteY3" fmla="*/ 276225 h 444500"/>
                  <a:gd name="connsiteX4" fmla="*/ 323850 w 477545"/>
                  <a:gd name="connsiteY4" fmla="*/ 263525 h 444500"/>
                  <a:gd name="connsiteX5" fmla="*/ 384175 w 477545"/>
                  <a:gd name="connsiteY5" fmla="*/ 234950 h 444500"/>
                  <a:gd name="connsiteX6" fmla="*/ 403225 w 477545"/>
                  <a:gd name="connsiteY6" fmla="*/ 206375 h 444500"/>
                  <a:gd name="connsiteX7" fmla="*/ 434975 w 477545"/>
                  <a:gd name="connsiteY7" fmla="*/ 114300 h 444500"/>
                  <a:gd name="connsiteX8" fmla="*/ 447675 w 477545"/>
                  <a:gd name="connsiteY8" fmla="*/ 63500 h 444500"/>
                  <a:gd name="connsiteX9" fmla="*/ 454025 w 477545"/>
                  <a:gd name="connsiteY9" fmla="*/ 31750 h 444500"/>
                  <a:gd name="connsiteX10" fmla="*/ 460375 w 477545"/>
                  <a:gd name="connsiteY10" fmla="*/ 0 h 444500"/>
                  <a:gd name="connsiteX11" fmla="*/ 460375 w 477545"/>
                  <a:gd name="connsiteY11" fmla="*/ 307975 h 444500"/>
                  <a:gd name="connsiteX12" fmla="*/ 231775 w 477545"/>
                  <a:gd name="connsiteY12" fmla="*/ 444500 h 444500"/>
                  <a:gd name="connsiteX13" fmla="*/ 174625 w 477545"/>
                  <a:gd name="connsiteY13" fmla="*/ 434975 h 444500"/>
                  <a:gd name="connsiteX14" fmla="*/ 146050 w 477545"/>
                  <a:gd name="connsiteY14" fmla="*/ 422275 h 444500"/>
                  <a:gd name="connsiteX15" fmla="*/ 127000 w 477545"/>
                  <a:gd name="connsiteY15" fmla="*/ 415925 h 444500"/>
                  <a:gd name="connsiteX16" fmla="*/ 117475 w 477545"/>
                  <a:gd name="connsiteY16" fmla="*/ 412750 h 444500"/>
                  <a:gd name="connsiteX17" fmla="*/ 104775 w 477545"/>
                  <a:gd name="connsiteY17" fmla="*/ 409575 h 444500"/>
                  <a:gd name="connsiteX18" fmla="*/ 101600 w 477545"/>
                  <a:gd name="connsiteY18" fmla="*/ 406400 h 444500"/>
                  <a:gd name="connsiteX19" fmla="*/ 101600 w 477545"/>
                  <a:gd name="connsiteY19" fmla="*/ 406400 h 44450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17" fmla="*/ 101600 w 481778"/>
                  <a:gd name="connsiteY17" fmla="*/ 406400 h 441630"/>
                  <a:gd name="connsiteX18" fmla="*/ 101600 w 481778"/>
                  <a:gd name="connsiteY18" fmla="*/ 40640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17" fmla="*/ 101600 w 481778"/>
                  <a:gd name="connsiteY17" fmla="*/ 40640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0" fmla="*/ 0 w 481778"/>
                  <a:gd name="connsiteY0" fmla="*/ 292100 h 434975"/>
                  <a:gd name="connsiteX1" fmla="*/ 0 w 481778"/>
                  <a:gd name="connsiteY1" fmla="*/ 292100 h 434975"/>
                  <a:gd name="connsiteX2" fmla="*/ 177800 w 481778"/>
                  <a:gd name="connsiteY2" fmla="*/ 288925 h 434975"/>
                  <a:gd name="connsiteX3" fmla="*/ 254000 w 481778"/>
                  <a:gd name="connsiteY3" fmla="*/ 276225 h 434975"/>
                  <a:gd name="connsiteX4" fmla="*/ 323850 w 481778"/>
                  <a:gd name="connsiteY4" fmla="*/ 263525 h 434975"/>
                  <a:gd name="connsiteX5" fmla="*/ 384175 w 481778"/>
                  <a:gd name="connsiteY5" fmla="*/ 234950 h 434975"/>
                  <a:gd name="connsiteX6" fmla="*/ 403225 w 481778"/>
                  <a:gd name="connsiteY6" fmla="*/ 206375 h 434975"/>
                  <a:gd name="connsiteX7" fmla="*/ 434975 w 481778"/>
                  <a:gd name="connsiteY7" fmla="*/ 114300 h 434975"/>
                  <a:gd name="connsiteX8" fmla="*/ 447675 w 481778"/>
                  <a:gd name="connsiteY8" fmla="*/ 63500 h 434975"/>
                  <a:gd name="connsiteX9" fmla="*/ 454025 w 481778"/>
                  <a:gd name="connsiteY9" fmla="*/ 31750 h 434975"/>
                  <a:gd name="connsiteX10" fmla="*/ 460375 w 481778"/>
                  <a:gd name="connsiteY10" fmla="*/ 0 h 434975"/>
                  <a:gd name="connsiteX11" fmla="*/ 460375 w 481778"/>
                  <a:gd name="connsiteY11" fmla="*/ 307975 h 434975"/>
                  <a:gd name="connsiteX12" fmla="*/ 174625 w 481778"/>
                  <a:gd name="connsiteY12" fmla="*/ 434975 h 434975"/>
                  <a:gd name="connsiteX0" fmla="*/ 0 w 481778"/>
                  <a:gd name="connsiteY0" fmla="*/ 303003 h 445878"/>
                  <a:gd name="connsiteX1" fmla="*/ 0 w 481778"/>
                  <a:gd name="connsiteY1" fmla="*/ 303003 h 445878"/>
                  <a:gd name="connsiteX2" fmla="*/ 177800 w 481778"/>
                  <a:gd name="connsiteY2" fmla="*/ 299828 h 445878"/>
                  <a:gd name="connsiteX3" fmla="*/ 254000 w 481778"/>
                  <a:gd name="connsiteY3" fmla="*/ 287128 h 445878"/>
                  <a:gd name="connsiteX4" fmla="*/ 323850 w 481778"/>
                  <a:gd name="connsiteY4" fmla="*/ 274428 h 445878"/>
                  <a:gd name="connsiteX5" fmla="*/ 384175 w 481778"/>
                  <a:gd name="connsiteY5" fmla="*/ 245853 h 445878"/>
                  <a:gd name="connsiteX6" fmla="*/ 403225 w 481778"/>
                  <a:gd name="connsiteY6" fmla="*/ 217278 h 445878"/>
                  <a:gd name="connsiteX7" fmla="*/ 434975 w 481778"/>
                  <a:gd name="connsiteY7" fmla="*/ 125203 h 445878"/>
                  <a:gd name="connsiteX8" fmla="*/ 447675 w 481778"/>
                  <a:gd name="connsiteY8" fmla="*/ 74403 h 445878"/>
                  <a:gd name="connsiteX9" fmla="*/ 460375 w 481778"/>
                  <a:gd name="connsiteY9" fmla="*/ 10903 h 445878"/>
                  <a:gd name="connsiteX10" fmla="*/ 460375 w 481778"/>
                  <a:gd name="connsiteY10" fmla="*/ 318878 h 445878"/>
                  <a:gd name="connsiteX11" fmla="*/ 174625 w 481778"/>
                  <a:gd name="connsiteY11" fmla="*/ 445878 h 445878"/>
                  <a:gd name="connsiteX0" fmla="*/ 0 w 481778"/>
                  <a:gd name="connsiteY0" fmla="*/ 297868 h 440743"/>
                  <a:gd name="connsiteX1" fmla="*/ 0 w 481778"/>
                  <a:gd name="connsiteY1" fmla="*/ 297868 h 440743"/>
                  <a:gd name="connsiteX2" fmla="*/ 177800 w 481778"/>
                  <a:gd name="connsiteY2" fmla="*/ 294693 h 440743"/>
                  <a:gd name="connsiteX3" fmla="*/ 254000 w 481778"/>
                  <a:gd name="connsiteY3" fmla="*/ 281993 h 440743"/>
                  <a:gd name="connsiteX4" fmla="*/ 323850 w 481778"/>
                  <a:gd name="connsiteY4" fmla="*/ 269293 h 440743"/>
                  <a:gd name="connsiteX5" fmla="*/ 384175 w 481778"/>
                  <a:gd name="connsiteY5" fmla="*/ 240718 h 440743"/>
                  <a:gd name="connsiteX6" fmla="*/ 403225 w 481778"/>
                  <a:gd name="connsiteY6" fmla="*/ 212143 h 440743"/>
                  <a:gd name="connsiteX7" fmla="*/ 434975 w 481778"/>
                  <a:gd name="connsiteY7" fmla="*/ 120068 h 440743"/>
                  <a:gd name="connsiteX8" fmla="*/ 460375 w 481778"/>
                  <a:gd name="connsiteY8" fmla="*/ 5768 h 440743"/>
                  <a:gd name="connsiteX9" fmla="*/ 460375 w 481778"/>
                  <a:gd name="connsiteY9" fmla="*/ 313743 h 440743"/>
                  <a:gd name="connsiteX10" fmla="*/ 174625 w 481778"/>
                  <a:gd name="connsiteY10" fmla="*/ 440743 h 440743"/>
                  <a:gd name="connsiteX0" fmla="*/ 0 w 481778"/>
                  <a:gd name="connsiteY0" fmla="*/ 293197 h 436072"/>
                  <a:gd name="connsiteX1" fmla="*/ 0 w 481778"/>
                  <a:gd name="connsiteY1" fmla="*/ 293197 h 436072"/>
                  <a:gd name="connsiteX2" fmla="*/ 177800 w 481778"/>
                  <a:gd name="connsiteY2" fmla="*/ 290022 h 436072"/>
                  <a:gd name="connsiteX3" fmla="*/ 254000 w 481778"/>
                  <a:gd name="connsiteY3" fmla="*/ 277322 h 436072"/>
                  <a:gd name="connsiteX4" fmla="*/ 323850 w 481778"/>
                  <a:gd name="connsiteY4" fmla="*/ 264622 h 436072"/>
                  <a:gd name="connsiteX5" fmla="*/ 384175 w 481778"/>
                  <a:gd name="connsiteY5" fmla="*/ 236047 h 436072"/>
                  <a:gd name="connsiteX6" fmla="*/ 403225 w 481778"/>
                  <a:gd name="connsiteY6" fmla="*/ 207472 h 436072"/>
                  <a:gd name="connsiteX7" fmla="*/ 460375 w 481778"/>
                  <a:gd name="connsiteY7" fmla="*/ 1097 h 436072"/>
                  <a:gd name="connsiteX8" fmla="*/ 460375 w 481778"/>
                  <a:gd name="connsiteY8" fmla="*/ 309072 h 436072"/>
                  <a:gd name="connsiteX9" fmla="*/ 174625 w 481778"/>
                  <a:gd name="connsiteY9" fmla="*/ 436072 h 436072"/>
                  <a:gd name="connsiteX0" fmla="*/ 0 w 481778"/>
                  <a:gd name="connsiteY0" fmla="*/ 293223 h 436098"/>
                  <a:gd name="connsiteX1" fmla="*/ 0 w 481778"/>
                  <a:gd name="connsiteY1" fmla="*/ 293223 h 436098"/>
                  <a:gd name="connsiteX2" fmla="*/ 177800 w 481778"/>
                  <a:gd name="connsiteY2" fmla="*/ 290048 h 436098"/>
                  <a:gd name="connsiteX3" fmla="*/ 254000 w 481778"/>
                  <a:gd name="connsiteY3" fmla="*/ 277348 h 436098"/>
                  <a:gd name="connsiteX4" fmla="*/ 323850 w 481778"/>
                  <a:gd name="connsiteY4" fmla="*/ 264648 h 436098"/>
                  <a:gd name="connsiteX5" fmla="*/ 403225 w 481778"/>
                  <a:gd name="connsiteY5" fmla="*/ 207498 h 436098"/>
                  <a:gd name="connsiteX6" fmla="*/ 460375 w 481778"/>
                  <a:gd name="connsiteY6" fmla="*/ 1123 h 436098"/>
                  <a:gd name="connsiteX7" fmla="*/ 460375 w 481778"/>
                  <a:gd name="connsiteY7" fmla="*/ 309098 h 436098"/>
                  <a:gd name="connsiteX8" fmla="*/ 174625 w 481778"/>
                  <a:gd name="connsiteY8" fmla="*/ 436098 h 436098"/>
                  <a:gd name="connsiteX0" fmla="*/ 0 w 481778"/>
                  <a:gd name="connsiteY0" fmla="*/ 293235 h 436110"/>
                  <a:gd name="connsiteX1" fmla="*/ 0 w 481778"/>
                  <a:gd name="connsiteY1" fmla="*/ 293235 h 436110"/>
                  <a:gd name="connsiteX2" fmla="*/ 177800 w 481778"/>
                  <a:gd name="connsiteY2" fmla="*/ 290060 h 436110"/>
                  <a:gd name="connsiteX3" fmla="*/ 254000 w 481778"/>
                  <a:gd name="connsiteY3" fmla="*/ 277360 h 436110"/>
                  <a:gd name="connsiteX4" fmla="*/ 403225 w 481778"/>
                  <a:gd name="connsiteY4" fmla="*/ 207510 h 436110"/>
                  <a:gd name="connsiteX5" fmla="*/ 460375 w 481778"/>
                  <a:gd name="connsiteY5" fmla="*/ 1135 h 436110"/>
                  <a:gd name="connsiteX6" fmla="*/ 460375 w 481778"/>
                  <a:gd name="connsiteY6" fmla="*/ 309110 h 436110"/>
                  <a:gd name="connsiteX7" fmla="*/ 174625 w 481778"/>
                  <a:gd name="connsiteY7" fmla="*/ 436110 h 436110"/>
                  <a:gd name="connsiteX0" fmla="*/ 0 w 481778"/>
                  <a:gd name="connsiteY0" fmla="*/ 293248 h 436123"/>
                  <a:gd name="connsiteX1" fmla="*/ 0 w 481778"/>
                  <a:gd name="connsiteY1" fmla="*/ 293248 h 436123"/>
                  <a:gd name="connsiteX2" fmla="*/ 177800 w 481778"/>
                  <a:gd name="connsiteY2" fmla="*/ 290073 h 436123"/>
                  <a:gd name="connsiteX3" fmla="*/ 403225 w 481778"/>
                  <a:gd name="connsiteY3" fmla="*/ 207523 h 436123"/>
                  <a:gd name="connsiteX4" fmla="*/ 460375 w 481778"/>
                  <a:gd name="connsiteY4" fmla="*/ 1148 h 436123"/>
                  <a:gd name="connsiteX5" fmla="*/ 460375 w 481778"/>
                  <a:gd name="connsiteY5" fmla="*/ 309123 h 436123"/>
                  <a:gd name="connsiteX6" fmla="*/ 174625 w 481778"/>
                  <a:gd name="connsiteY6" fmla="*/ 436123 h 436123"/>
                  <a:gd name="connsiteX0" fmla="*/ 0 w 481778"/>
                  <a:gd name="connsiteY0" fmla="*/ 293251 h 436126"/>
                  <a:gd name="connsiteX1" fmla="*/ 0 w 481778"/>
                  <a:gd name="connsiteY1" fmla="*/ 293251 h 436126"/>
                  <a:gd name="connsiteX2" fmla="*/ 403225 w 481778"/>
                  <a:gd name="connsiteY2" fmla="*/ 207526 h 436126"/>
                  <a:gd name="connsiteX3" fmla="*/ 460375 w 481778"/>
                  <a:gd name="connsiteY3" fmla="*/ 1151 h 436126"/>
                  <a:gd name="connsiteX4" fmla="*/ 460375 w 481778"/>
                  <a:gd name="connsiteY4" fmla="*/ 309126 h 436126"/>
                  <a:gd name="connsiteX5" fmla="*/ 174625 w 481778"/>
                  <a:gd name="connsiteY5" fmla="*/ 436126 h 436126"/>
                  <a:gd name="connsiteX0" fmla="*/ 0 w 538755"/>
                  <a:gd name="connsiteY0" fmla="*/ 298862 h 441737"/>
                  <a:gd name="connsiteX1" fmla="*/ 0 w 538755"/>
                  <a:gd name="connsiteY1" fmla="*/ 298862 h 441737"/>
                  <a:gd name="connsiteX2" fmla="*/ 403225 w 538755"/>
                  <a:gd name="connsiteY2" fmla="*/ 213137 h 441737"/>
                  <a:gd name="connsiteX3" fmla="*/ 538713 w 538755"/>
                  <a:gd name="connsiteY3" fmla="*/ 1124 h 441737"/>
                  <a:gd name="connsiteX4" fmla="*/ 460375 w 538755"/>
                  <a:gd name="connsiteY4" fmla="*/ 314737 h 441737"/>
                  <a:gd name="connsiteX5" fmla="*/ 174625 w 538755"/>
                  <a:gd name="connsiteY5" fmla="*/ 441737 h 441737"/>
                  <a:gd name="connsiteX0" fmla="*/ 0 w 538755"/>
                  <a:gd name="connsiteY0" fmla="*/ 298862 h 441737"/>
                  <a:gd name="connsiteX1" fmla="*/ 0 w 538755"/>
                  <a:gd name="connsiteY1" fmla="*/ 298862 h 441737"/>
                  <a:gd name="connsiteX2" fmla="*/ 403225 w 538755"/>
                  <a:gd name="connsiteY2" fmla="*/ 213137 h 441737"/>
                  <a:gd name="connsiteX3" fmla="*/ 538713 w 538755"/>
                  <a:gd name="connsiteY3" fmla="*/ 1124 h 441737"/>
                  <a:gd name="connsiteX4" fmla="*/ 460375 w 538755"/>
                  <a:gd name="connsiteY4" fmla="*/ 314737 h 441737"/>
                  <a:gd name="connsiteX5" fmla="*/ 174625 w 538755"/>
                  <a:gd name="connsiteY5" fmla="*/ 441737 h 441737"/>
                  <a:gd name="connsiteX6" fmla="*/ 0 w 538755"/>
                  <a:gd name="connsiteY6" fmla="*/ 298862 h 441737"/>
                  <a:gd name="connsiteX0" fmla="*/ 0 w 538755"/>
                  <a:gd name="connsiteY0" fmla="*/ 298862 h 444049"/>
                  <a:gd name="connsiteX1" fmla="*/ 0 w 538755"/>
                  <a:gd name="connsiteY1" fmla="*/ 298862 h 444049"/>
                  <a:gd name="connsiteX2" fmla="*/ 403225 w 538755"/>
                  <a:gd name="connsiteY2" fmla="*/ 213137 h 444049"/>
                  <a:gd name="connsiteX3" fmla="*/ 538713 w 538755"/>
                  <a:gd name="connsiteY3" fmla="*/ 1124 h 444049"/>
                  <a:gd name="connsiteX4" fmla="*/ 460375 w 538755"/>
                  <a:gd name="connsiteY4" fmla="*/ 314737 h 444049"/>
                  <a:gd name="connsiteX5" fmla="*/ 174625 w 538755"/>
                  <a:gd name="connsiteY5" fmla="*/ 441737 h 444049"/>
                  <a:gd name="connsiteX6" fmla="*/ 0 w 538755"/>
                  <a:gd name="connsiteY6" fmla="*/ 298862 h 444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8755" h="444049">
                    <a:moveTo>
                      <a:pt x="0" y="298862"/>
                    </a:moveTo>
                    <a:lnTo>
                      <a:pt x="0" y="298862"/>
                    </a:lnTo>
                    <a:cubicBezTo>
                      <a:pt x="67204" y="284575"/>
                      <a:pt x="313440" y="262760"/>
                      <a:pt x="403225" y="213137"/>
                    </a:cubicBezTo>
                    <a:cubicBezTo>
                      <a:pt x="493010" y="163514"/>
                      <a:pt x="529188" y="-15809"/>
                      <a:pt x="538713" y="1124"/>
                    </a:cubicBezTo>
                    <a:cubicBezTo>
                      <a:pt x="539771" y="47161"/>
                      <a:pt x="521056" y="241302"/>
                      <a:pt x="460375" y="314737"/>
                    </a:cubicBezTo>
                    <a:cubicBezTo>
                      <a:pt x="399694" y="388172"/>
                      <a:pt x="229515" y="432014"/>
                      <a:pt x="174625" y="441737"/>
                    </a:cubicBezTo>
                    <a:cubicBezTo>
                      <a:pt x="61580" y="461762"/>
                      <a:pt x="58208" y="346487"/>
                      <a:pt x="0" y="29886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7047902" y="1555964"/>
            <a:ext cx="1824123" cy="992711"/>
            <a:chOff x="7047902" y="1414856"/>
            <a:chExt cx="1824123" cy="992711"/>
          </a:xfrm>
        </p:grpSpPr>
        <p:sp>
          <p:nvSpPr>
            <p:cNvPr id="337" name="Rectangle 336"/>
            <p:cNvSpPr/>
            <p:nvPr/>
          </p:nvSpPr>
          <p:spPr>
            <a:xfrm>
              <a:off x="7047902" y="1414856"/>
              <a:ext cx="1824123" cy="9882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7150" cmpd="sng"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8" name="Group 337"/>
            <p:cNvGrpSpPr/>
            <p:nvPr/>
          </p:nvGrpSpPr>
          <p:grpSpPr>
            <a:xfrm>
              <a:off x="7106282" y="1469756"/>
              <a:ext cx="400422" cy="930203"/>
              <a:chOff x="2249838" y="1898254"/>
              <a:chExt cx="987092" cy="2087036"/>
            </a:xfrm>
            <a:solidFill>
              <a:schemeClr val="accent4"/>
            </a:solidFill>
          </p:grpSpPr>
          <p:sp>
            <p:nvSpPr>
              <p:cNvPr id="367" name="Oval 366"/>
              <p:cNvSpPr/>
              <p:nvPr/>
            </p:nvSpPr>
            <p:spPr>
              <a:xfrm>
                <a:off x="2549436" y="1898254"/>
                <a:ext cx="409658" cy="418436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8" name="Rounded Rectangle 367"/>
              <p:cNvSpPr/>
              <p:nvPr/>
            </p:nvSpPr>
            <p:spPr>
              <a:xfrm>
                <a:off x="2466787" y="2291414"/>
                <a:ext cx="574956" cy="881077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9" name="Rounded Rectangle 368"/>
              <p:cNvSpPr/>
              <p:nvPr/>
            </p:nvSpPr>
            <p:spPr>
              <a:xfrm>
                <a:off x="2467508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0" name="Rounded Rectangle 369"/>
              <p:cNvSpPr/>
              <p:nvPr/>
            </p:nvSpPr>
            <p:spPr>
              <a:xfrm>
                <a:off x="2776423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1" name="Rounded Rectangle 370"/>
              <p:cNvSpPr/>
              <p:nvPr/>
            </p:nvSpPr>
            <p:spPr>
              <a:xfrm rot="911694">
                <a:off x="2399196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2" name="Rounded Rectangle 371"/>
              <p:cNvSpPr/>
              <p:nvPr/>
            </p:nvSpPr>
            <p:spPr>
              <a:xfrm rot="20688306" flipH="1">
                <a:off x="2951379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3" name="Rounded Rectangle 372"/>
              <p:cNvSpPr/>
              <p:nvPr/>
            </p:nvSpPr>
            <p:spPr>
              <a:xfrm rot="9574993">
                <a:off x="2249838" y="2493118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4" name="Rounded Rectangle 373"/>
              <p:cNvSpPr/>
              <p:nvPr/>
            </p:nvSpPr>
            <p:spPr>
              <a:xfrm rot="9617353">
                <a:off x="3078975" y="2800129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9" name="Group 338"/>
            <p:cNvGrpSpPr/>
            <p:nvPr/>
          </p:nvGrpSpPr>
          <p:grpSpPr>
            <a:xfrm>
              <a:off x="7535223" y="1465841"/>
              <a:ext cx="400422" cy="930203"/>
              <a:chOff x="2249838" y="1898254"/>
              <a:chExt cx="987092" cy="2087036"/>
            </a:xfrm>
            <a:solidFill>
              <a:schemeClr val="accent4"/>
            </a:solidFill>
          </p:grpSpPr>
          <p:sp>
            <p:nvSpPr>
              <p:cNvPr id="359" name="Oval 358"/>
              <p:cNvSpPr/>
              <p:nvPr/>
            </p:nvSpPr>
            <p:spPr>
              <a:xfrm>
                <a:off x="2549436" y="1898254"/>
                <a:ext cx="409658" cy="418436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ounded Rectangle 359"/>
              <p:cNvSpPr/>
              <p:nvPr/>
            </p:nvSpPr>
            <p:spPr>
              <a:xfrm>
                <a:off x="2466787" y="2291414"/>
                <a:ext cx="574956" cy="881077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ounded Rectangle 360"/>
              <p:cNvSpPr/>
              <p:nvPr/>
            </p:nvSpPr>
            <p:spPr>
              <a:xfrm>
                <a:off x="2467508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ounded Rectangle 361"/>
              <p:cNvSpPr/>
              <p:nvPr/>
            </p:nvSpPr>
            <p:spPr>
              <a:xfrm>
                <a:off x="2776423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Rounded Rectangle 362"/>
              <p:cNvSpPr/>
              <p:nvPr/>
            </p:nvSpPr>
            <p:spPr>
              <a:xfrm rot="911694">
                <a:off x="2399196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Rounded Rectangle 363"/>
              <p:cNvSpPr/>
              <p:nvPr/>
            </p:nvSpPr>
            <p:spPr>
              <a:xfrm rot="20688306" flipH="1">
                <a:off x="2951379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Rounded Rectangle 364"/>
              <p:cNvSpPr/>
              <p:nvPr/>
            </p:nvSpPr>
            <p:spPr>
              <a:xfrm rot="9574993">
                <a:off x="2249838" y="2493118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Rounded Rectangle 365"/>
              <p:cNvSpPr/>
              <p:nvPr/>
            </p:nvSpPr>
            <p:spPr>
              <a:xfrm rot="9617353">
                <a:off x="3078975" y="2800129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0" name="Group 339"/>
            <p:cNvGrpSpPr/>
            <p:nvPr/>
          </p:nvGrpSpPr>
          <p:grpSpPr>
            <a:xfrm>
              <a:off x="8026783" y="1989858"/>
              <a:ext cx="232115" cy="406185"/>
              <a:chOff x="3706172" y="4175767"/>
              <a:chExt cx="624844" cy="941441"/>
            </a:xfrm>
            <a:solidFill>
              <a:schemeClr val="accent4"/>
            </a:solidFill>
          </p:grpSpPr>
          <p:sp>
            <p:nvSpPr>
              <p:cNvPr id="348" name="Heart 347"/>
              <p:cNvSpPr/>
              <p:nvPr/>
            </p:nvSpPr>
            <p:spPr>
              <a:xfrm rot="10800000">
                <a:off x="3761942" y="4334756"/>
                <a:ext cx="518392" cy="746842"/>
              </a:xfrm>
              <a:prstGeom prst="hear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Rectangle 348"/>
              <p:cNvSpPr/>
              <p:nvPr/>
            </p:nvSpPr>
            <p:spPr>
              <a:xfrm>
                <a:off x="3889676" y="4729529"/>
                <a:ext cx="262923" cy="34477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Heart 349"/>
              <p:cNvSpPr/>
              <p:nvPr/>
            </p:nvSpPr>
            <p:spPr>
              <a:xfrm>
                <a:off x="3820310" y="4201584"/>
                <a:ext cx="408262" cy="315136"/>
              </a:xfrm>
              <a:prstGeom prst="hear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3948044" y="4204759"/>
                <a:ext cx="207067" cy="12587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52" name="Group 351"/>
              <p:cNvGrpSpPr/>
              <p:nvPr/>
            </p:nvGrpSpPr>
            <p:grpSpPr>
              <a:xfrm rot="19881946">
                <a:off x="3706172" y="4184753"/>
                <a:ext cx="207654" cy="126235"/>
                <a:chOff x="4173540" y="5081599"/>
                <a:chExt cx="518392" cy="315136"/>
              </a:xfrm>
              <a:grpFill/>
            </p:grpSpPr>
            <p:sp>
              <p:nvSpPr>
                <p:cNvPr id="357" name="Heart 356"/>
                <p:cNvSpPr/>
                <p:nvPr/>
              </p:nvSpPr>
              <p:spPr>
                <a:xfrm>
                  <a:off x="4173540" y="5081599"/>
                  <a:ext cx="518392" cy="315136"/>
                </a:xfrm>
                <a:prstGeom prst="hear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Rectangle 357"/>
                <p:cNvSpPr/>
                <p:nvPr/>
              </p:nvSpPr>
              <p:spPr>
                <a:xfrm>
                  <a:off x="4301272" y="5084774"/>
                  <a:ext cx="262923" cy="125873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3" name="Group 352"/>
              <p:cNvGrpSpPr/>
              <p:nvPr/>
            </p:nvGrpSpPr>
            <p:grpSpPr>
              <a:xfrm rot="1261601">
                <a:off x="4110770" y="4175767"/>
                <a:ext cx="207654" cy="126235"/>
                <a:chOff x="4173540" y="5081599"/>
                <a:chExt cx="518392" cy="315136"/>
              </a:xfrm>
              <a:grpFill/>
            </p:grpSpPr>
            <p:sp>
              <p:nvSpPr>
                <p:cNvPr id="355" name="Heart 354"/>
                <p:cNvSpPr/>
                <p:nvPr/>
              </p:nvSpPr>
              <p:spPr>
                <a:xfrm>
                  <a:off x="4173540" y="5081599"/>
                  <a:ext cx="518392" cy="315136"/>
                </a:xfrm>
                <a:prstGeom prst="hear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6" name="Rectangle 355"/>
                <p:cNvSpPr/>
                <p:nvPr/>
              </p:nvSpPr>
              <p:spPr>
                <a:xfrm>
                  <a:off x="4301272" y="5084774"/>
                  <a:ext cx="262923" cy="125873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4" name="Freeform 353"/>
              <p:cNvSpPr/>
              <p:nvPr/>
            </p:nvSpPr>
            <p:spPr>
              <a:xfrm>
                <a:off x="3894308" y="4867119"/>
                <a:ext cx="436708" cy="250089"/>
              </a:xfrm>
              <a:custGeom>
                <a:avLst/>
                <a:gdLst>
                  <a:gd name="connsiteX0" fmla="*/ 0 w 467316"/>
                  <a:gd name="connsiteY0" fmla="*/ 292100 h 444500"/>
                  <a:gd name="connsiteX1" fmla="*/ 0 w 467316"/>
                  <a:gd name="connsiteY1" fmla="*/ 292100 h 444500"/>
                  <a:gd name="connsiteX2" fmla="*/ 177800 w 467316"/>
                  <a:gd name="connsiteY2" fmla="*/ 288925 h 444500"/>
                  <a:gd name="connsiteX3" fmla="*/ 254000 w 467316"/>
                  <a:gd name="connsiteY3" fmla="*/ 276225 h 444500"/>
                  <a:gd name="connsiteX4" fmla="*/ 323850 w 467316"/>
                  <a:gd name="connsiteY4" fmla="*/ 263525 h 444500"/>
                  <a:gd name="connsiteX5" fmla="*/ 384175 w 467316"/>
                  <a:gd name="connsiteY5" fmla="*/ 234950 h 444500"/>
                  <a:gd name="connsiteX6" fmla="*/ 403225 w 467316"/>
                  <a:gd name="connsiteY6" fmla="*/ 206375 h 444500"/>
                  <a:gd name="connsiteX7" fmla="*/ 434975 w 467316"/>
                  <a:gd name="connsiteY7" fmla="*/ 114300 h 444500"/>
                  <a:gd name="connsiteX8" fmla="*/ 447675 w 467316"/>
                  <a:gd name="connsiteY8" fmla="*/ 63500 h 444500"/>
                  <a:gd name="connsiteX9" fmla="*/ 454025 w 467316"/>
                  <a:gd name="connsiteY9" fmla="*/ 31750 h 444500"/>
                  <a:gd name="connsiteX10" fmla="*/ 460375 w 467316"/>
                  <a:gd name="connsiteY10" fmla="*/ 0 h 444500"/>
                  <a:gd name="connsiteX11" fmla="*/ 463550 w 467316"/>
                  <a:gd name="connsiteY11" fmla="*/ 139700 h 444500"/>
                  <a:gd name="connsiteX12" fmla="*/ 460375 w 467316"/>
                  <a:gd name="connsiteY12" fmla="*/ 307975 h 444500"/>
                  <a:gd name="connsiteX13" fmla="*/ 444500 w 467316"/>
                  <a:gd name="connsiteY13" fmla="*/ 327025 h 444500"/>
                  <a:gd name="connsiteX14" fmla="*/ 406400 w 467316"/>
                  <a:gd name="connsiteY14" fmla="*/ 358775 h 444500"/>
                  <a:gd name="connsiteX15" fmla="*/ 381000 w 467316"/>
                  <a:gd name="connsiteY15" fmla="*/ 377825 h 444500"/>
                  <a:gd name="connsiteX16" fmla="*/ 311150 w 467316"/>
                  <a:gd name="connsiteY16" fmla="*/ 428625 h 444500"/>
                  <a:gd name="connsiteX17" fmla="*/ 285750 w 467316"/>
                  <a:gd name="connsiteY17" fmla="*/ 441325 h 444500"/>
                  <a:gd name="connsiteX18" fmla="*/ 231775 w 467316"/>
                  <a:gd name="connsiteY18" fmla="*/ 444500 h 444500"/>
                  <a:gd name="connsiteX19" fmla="*/ 174625 w 467316"/>
                  <a:gd name="connsiteY19" fmla="*/ 434975 h 444500"/>
                  <a:gd name="connsiteX20" fmla="*/ 146050 w 467316"/>
                  <a:gd name="connsiteY20" fmla="*/ 422275 h 444500"/>
                  <a:gd name="connsiteX21" fmla="*/ 127000 w 467316"/>
                  <a:gd name="connsiteY21" fmla="*/ 415925 h 444500"/>
                  <a:gd name="connsiteX22" fmla="*/ 117475 w 467316"/>
                  <a:gd name="connsiteY22" fmla="*/ 412750 h 444500"/>
                  <a:gd name="connsiteX23" fmla="*/ 104775 w 467316"/>
                  <a:gd name="connsiteY23" fmla="*/ 409575 h 444500"/>
                  <a:gd name="connsiteX24" fmla="*/ 101600 w 467316"/>
                  <a:gd name="connsiteY24" fmla="*/ 406400 h 444500"/>
                  <a:gd name="connsiteX25" fmla="*/ 101600 w 467316"/>
                  <a:gd name="connsiteY25" fmla="*/ 406400 h 444500"/>
                  <a:gd name="connsiteX0" fmla="*/ 0 w 461822"/>
                  <a:gd name="connsiteY0" fmla="*/ 292100 h 444500"/>
                  <a:gd name="connsiteX1" fmla="*/ 0 w 461822"/>
                  <a:gd name="connsiteY1" fmla="*/ 292100 h 444500"/>
                  <a:gd name="connsiteX2" fmla="*/ 177800 w 461822"/>
                  <a:gd name="connsiteY2" fmla="*/ 288925 h 444500"/>
                  <a:gd name="connsiteX3" fmla="*/ 254000 w 461822"/>
                  <a:gd name="connsiteY3" fmla="*/ 276225 h 444500"/>
                  <a:gd name="connsiteX4" fmla="*/ 323850 w 461822"/>
                  <a:gd name="connsiteY4" fmla="*/ 263525 h 444500"/>
                  <a:gd name="connsiteX5" fmla="*/ 384175 w 461822"/>
                  <a:gd name="connsiteY5" fmla="*/ 234950 h 444500"/>
                  <a:gd name="connsiteX6" fmla="*/ 403225 w 461822"/>
                  <a:gd name="connsiteY6" fmla="*/ 206375 h 444500"/>
                  <a:gd name="connsiteX7" fmla="*/ 434975 w 461822"/>
                  <a:gd name="connsiteY7" fmla="*/ 114300 h 444500"/>
                  <a:gd name="connsiteX8" fmla="*/ 447675 w 461822"/>
                  <a:gd name="connsiteY8" fmla="*/ 63500 h 444500"/>
                  <a:gd name="connsiteX9" fmla="*/ 454025 w 461822"/>
                  <a:gd name="connsiteY9" fmla="*/ 31750 h 444500"/>
                  <a:gd name="connsiteX10" fmla="*/ 460375 w 461822"/>
                  <a:gd name="connsiteY10" fmla="*/ 0 h 444500"/>
                  <a:gd name="connsiteX11" fmla="*/ 460375 w 461822"/>
                  <a:gd name="connsiteY11" fmla="*/ 307975 h 444500"/>
                  <a:gd name="connsiteX12" fmla="*/ 444500 w 461822"/>
                  <a:gd name="connsiteY12" fmla="*/ 327025 h 444500"/>
                  <a:gd name="connsiteX13" fmla="*/ 406400 w 461822"/>
                  <a:gd name="connsiteY13" fmla="*/ 358775 h 444500"/>
                  <a:gd name="connsiteX14" fmla="*/ 381000 w 461822"/>
                  <a:gd name="connsiteY14" fmla="*/ 377825 h 444500"/>
                  <a:gd name="connsiteX15" fmla="*/ 311150 w 461822"/>
                  <a:gd name="connsiteY15" fmla="*/ 428625 h 444500"/>
                  <a:gd name="connsiteX16" fmla="*/ 285750 w 461822"/>
                  <a:gd name="connsiteY16" fmla="*/ 441325 h 444500"/>
                  <a:gd name="connsiteX17" fmla="*/ 231775 w 461822"/>
                  <a:gd name="connsiteY17" fmla="*/ 444500 h 444500"/>
                  <a:gd name="connsiteX18" fmla="*/ 174625 w 461822"/>
                  <a:gd name="connsiteY18" fmla="*/ 434975 h 444500"/>
                  <a:gd name="connsiteX19" fmla="*/ 146050 w 461822"/>
                  <a:gd name="connsiteY19" fmla="*/ 422275 h 444500"/>
                  <a:gd name="connsiteX20" fmla="*/ 127000 w 461822"/>
                  <a:gd name="connsiteY20" fmla="*/ 415925 h 444500"/>
                  <a:gd name="connsiteX21" fmla="*/ 117475 w 461822"/>
                  <a:gd name="connsiteY21" fmla="*/ 412750 h 444500"/>
                  <a:gd name="connsiteX22" fmla="*/ 104775 w 461822"/>
                  <a:gd name="connsiteY22" fmla="*/ 409575 h 444500"/>
                  <a:gd name="connsiteX23" fmla="*/ 101600 w 461822"/>
                  <a:gd name="connsiteY23" fmla="*/ 406400 h 444500"/>
                  <a:gd name="connsiteX24" fmla="*/ 101600 w 461822"/>
                  <a:gd name="connsiteY24" fmla="*/ 406400 h 444500"/>
                  <a:gd name="connsiteX0" fmla="*/ 0 w 464618"/>
                  <a:gd name="connsiteY0" fmla="*/ 292100 h 444500"/>
                  <a:gd name="connsiteX1" fmla="*/ 0 w 464618"/>
                  <a:gd name="connsiteY1" fmla="*/ 292100 h 444500"/>
                  <a:gd name="connsiteX2" fmla="*/ 177800 w 464618"/>
                  <a:gd name="connsiteY2" fmla="*/ 288925 h 444500"/>
                  <a:gd name="connsiteX3" fmla="*/ 254000 w 464618"/>
                  <a:gd name="connsiteY3" fmla="*/ 276225 h 444500"/>
                  <a:gd name="connsiteX4" fmla="*/ 323850 w 464618"/>
                  <a:gd name="connsiteY4" fmla="*/ 263525 h 444500"/>
                  <a:gd name="connsiteX5" fmla="*/ 384175 w 464618"/>
                  <a:gd name="connsiteY5" fmla="*/ 234950 h 444500"/>
                  <a:gd name="connsiteX6" fmla="*/ 403225 w 464618"/>
                  <a:gd name="connsiteY6" fmla="*/ 206375 h 444500"/>
                  <a:gd name="connsiteX7" fmla="*/ 434975 w 464618"/>
                  <a:gd name="connsiteY7" fmla="*/ 114300 h 444500"/>
                  <a:gd name="connsiteX8" fmla="*/ 447675 w 464618"/>
                  <a:gd name="connsiteY8" fmla="*/ 63500 h 444500"/>
                  <a:gd name="connsiteX9" fmla="*/ 454025 w 464618"/>
                  <a:gd name="connsiteY9" fmla="*/ 31750 h 444500"/>
                  <a:gd name="connsiteX10" fmla="*/ 460375 w 464618"/>
                  <a:gd name="connsiteY10" fmla="*/ 0 h 444500"/>
                  <a:gd name="connsiteX11" fmla="*/ 460375 w 464618"/>
                  <a:gd name="connsiteY11" fmla="*/ 307975 h 444500"/>
                  <a:gd name="connsiteX12" fmla="*/ 406400 w 464618"/>
                  <a:gd name="connsiteY12" fmla="*/ 358775 h 444500"/>
                  <a:gd name="connsiteX13" fmla="*/ 381000 w 464618"/>
                  <a:gd name="connsiteY13" fmla="*/ 377825 h 444500"/>
                  <a:gd name="connsiteX14" fmla="*/ 311150 w 464618"/>
                  <a:gd name="connsiteY14" fmla="*/ 428625 h 444500"/>
                  <a:gd name="connsiteX15" fmla="*/ 285750 w 464618"/>
                  <a:gd name="connsiteY15" fmla="*/ 441325 h 444500"/>
                  <a:gd name="connsiteX16" fmla="*/ 231775 w 464618"/>
                  <a:gd name="connsiteY16" fmla="*/ 444500 h 444500"/>
                  <a:gd name="connsiteX17" fmla="*/ 174625 w 464618"/>
                  <a:gd name="connsiteY17" fmla="*/ 434975 h 444500"/>
                  <a:gd name="connsiteX18" fmla="*/ 146050 w 464618"/>
                  <a:gd name="connsiteY18" fmla="*/ 422275 h 444500"/>
                  <a:gd name="connsiteX19" fmla="*/ 127000 w 464618"/>
                  <a:gd name="connsiteY19" fmla="*/ 415925 h 444500"/>
                  <a:gd name="connsiteX20" fmla="*/ 117475 w 464618"/>
                  <a:gd name="connsiteY20" fmla="*/ 412750 h 444500"/>
                  <a:gd name="connsiteX21" fmla="*/ 104775 w 464618"/>
                  <a:gd name="connsiteY21" fmla="*/ 409575 h 444500"/>
                  <a:gd name="connsiteX22" fmla="*/ 101600 w 464618"/>
                  <a:gd name="connsiteY22" fmla="*/ 406400 h 444500"/>
                  <a:gd name="connsiteX23" fmla="*/ 101600 w 464618"/>
                  <a:gd name="connsiteY23" fmla="*/ 406400 h 444500"/>
                  <a:gd name="connsiteX0" fmla="*/ 0 w 466496"/>
                  <a:gd name="connsiteY0" fmla="*/ 292100 h 444500"/>
                  <a:gd name="connsiteX1" fmla="*/ 0 w 466496"/>
                  <a:gd name="connsiteY1" fmla="*/ 292100 h 444500"/>
                  <a:gd name="connsiteX2" fmla="*/ 177800 w 466496"/>
                  <a:gd name="connsiteY2" fmla="*/ 288925 h 444500"/>
                  <a:gd name="connsiteX3" fmla="*/ 254000 w 466496"/>
                  <a:gd name="connsiteY3" fmla="*/ 276225 h 444500"/>
                  <a:gd name="connsiteX4" fmla="*/ 323850 w 466496"/>
                  <a:gd name="connsiteY4" fmla="*/ 263525 h 444500"/>
                  <a:gd name="connsiteX5" fmla="*/ 384175 w 466496"/>
                  <a:gd name="connsiteY5" fmla="*/ 234950 h 444500"/>
                  <a:gd name="connsiteX6" fmla="*/ 403225 w 466496"/>
                  <a:gd name="connsiteY6" fmla="*/ 206375 h 444500"/>
                  <a:gd name="connsiteX7" fmla="*/ 434975 w 466496"/>
                  <a:gd name="connsiteY7" fmla="*/ 114300 h 444500"/>
                  <a:gd name="connsiteX8" fmla="*/ 447675 w 466496"/>
                  <a:gd name="connsiteY8" fmla="*/ 63500 h 444500"/>
                  <a:gd name="connsiteX9" fmla="*/ 454025 w 466496"/>
                  <a:gd name="connsiteY9" fmla="*/ 31750 h 444500"/>
                  <a:gd name="connsiteX10" fmla="*/ 460375 w 466496"/>
                  <a:gd name="connsiteY10" fmla="*/ 0 h 444500"/>
                  <a:gd name="connsiteX11" fmla="*/ 460375 w 466496"/>
                  <a:gd name="connsiteY11" fmla="*/ 307975 h 444500"/>
                  <a:gd name="connsiteX12" fmla="*/ 381000 w 466496"/>
                  <a:gd name="connsiteY12" fmla="*/ 377825 h 444500"/>
                  <a:gd name="connsiteX13" fmla="*/ 311150 w 466496"/>
                  <a:gd name="connsiteY13" fmla="*/ 428625 h 444500"/>
                  <a:gd name="connsiteX14" fmla="*/ 285750 w 466496"/>
                  <a:gd name="connsiteY14" fmla="*/ 441325 h 444500"/>
                  <a:gd name="connsiteX15" fmla="*/ 231775 w 466496"/>
                  <a:gd name="connsiteY15" fmla="*/ 444500 h 444500"/>
                  <a:gd name="connsiteX16" fmla="*/ 174625 w 466496"/>
                  <a:gd name="connsiteY16" fmla="*/ 434975 h 444500"/>
                  <a:gd name="connsiteX17" fmla="*/ 146050 w 466496"/>
                  <a:gd name="connsiteY17" fmla="*/ 422275 h 444500"/>
                  <a:gd name="connsiteX18" fmla="*/ 127000 w 466496"/>
                  <a:gd name="connsiteY18" fmla="*/ 415925 h 444500"/>
                  <a:gd name="connsiteX19" fmla="*/ 117475 w 466496"/>
                  <a:gd name="connsiteY19" fmla="*/ 412750 h 444500"/>
                  <a:gd name="connsiteX20" fmla="*/ 104775 w 466496"/>
                  <a:gd name="connsiteY20" fmla="*/ 409575 h 444500"/>
                  <a:gd name="connsiteX21" fmla="*/ 101600 w 466496"/>
                  <a:gd name="connsiteY21" fmla="*/ 406400 h 444500"/>
                  <a:gd name="connsiteX22" fmla="*/ 101600 w 466496"/>
                  <a:gd name="connsiteY22" fmla="*/ 406400 h 444500"/>
                  <a:gd name="connsiteX0" fmla="*/ 0 w 471667"/>
                  <a:gd name="connsiteY0" fmla="*/ 292100 h 444500"/>
                  <a:gd name="connsiteX1" fmla="*/ 0 w 471667"/>
                  <a:gd name="connsiteY1" fmla="*/ 292100 h 444500"/>
                  <a:gd name="connsiteX2" fmla="*/ 177800 w 471667"/>
                  <a:gd name="connsiteY2" fmla="*/ 288925 h 444500"/>
                  <a:gd name="connsiteX3" fmla="*/ 254000 w 471667"/>
                  <a:gd name="connsiteY3" fmla="*/ 276225 h 444500"/>
                  <a:gd name="connsiteX4" fmla="*/ 323850 w 471667"/>
                  <a:gd name="connsiteY4" fmla="*/ 263525 h 444500"/>
                  <a:gd name="connsiteX5" fmla="*/ 384175 w 471667"/>
                  <a:gd name="connsiteY5" fmla="*/ 234950 h 444500"/>
                  <a:gd name="connsiteX6" fmla="*/ 403225 w 471667"/>
                  <a:gd name="connsiteY6" fmla="*/ 206375 h 444500"/>
                  <a:gd name="connsiteX7" fmla="*/ 434975 w 471667"/>
                  <a:gd name="connsiteY7" fmla="*/ 114300 h 444500"/>
                  <a:gd name="connsiteX8" fmla="*/ 447675 w 471667"/>
                  <a:gd name="connsiteY8" fmla="*/ 63500 h 444500"/>
                  <a:gd name="connsiteX9" fmla="*/ 454025 w 471667"/>
                  <a:gd name="connsiteY9" fmla="*/ 31750 h 444500"/>
                  <a:gd name="connsiteX10" fmla="*/ 460375 w 471667"/>
                  <a:gd name="connsiteY10" fmla="*/ 0 h 444500"/>
                  <a:gd name="connsiteX11" fmla="*/ 460375 w 471667"/>
                  <a:gd name="connsiteY11" fmla="*/ 307975 h 444500"/>
                  <a:gd name="connsiteX12" fmla="*/ 311150 w 471667"/>
                  <a:gd name="connsiteY12" fmla="*/ 428625 h 444500"/>
                  <a:gd name="connsiteX13" fmla="*/ 285750 w 471667"/>
                  <a:gd name="connsiteY13" fmla="*/ 441325 h 444500"/>
                  <a:gd name="connsiteX14" fmla="*/ 231775 w 471667"/>
                  <a:gd name="connsiteY14" fmla="*/ 444500 h 444500"/>
                  <a:gd name="connsiteX15" fmla="*/ 174625 w 471667"/>
                  <a:gd name="connsiteY15" fmla="*/ 434975 h 444500"/>
                  <a:gd name="connsiteX16" fmla="*/ 146050 w 471667"/>
                  <a:gd name="connsiteY16" fmla="*/ 422275 h 444500"/>
                  <a:gd name="connsiteX17" fmla="*/ 127000 w 471667"/>
                  <a:gd name="connsiteY17" fmla="*/ 415925 h 444500"/>
                  <a:gd name="connsiteX18" fmla="*/ 117475 w 471667"/>
                  <a:gd name="connsiteY18" fmla="*/ 412750 h 444500"/>
                  <a:gd name="connsiteX19" fmla="*/ 104775 w 471667"/>
                  <a:gd name="connsiteY19" fmla="*/ 409575 h 444500"/>
                  <a:gd name="connsiteX20" fmla="*/ 101600 w 471667"/>
                  <a:gd name="connsiteY20" fmla="*/ 406400 h 444500"/>
                  <a:gd name="connsiteX21" fmla="*/ 101600 w 471667"/>
                  <a:gd name="connsiteY21" fmla="*/ 406400 h 444500"/>
                  <a:gd name="connsiteX0" fmla="*/ 0 w 473548"/>
                  <a:gd name="connsiteY0" fmla="*/ 292100 h 452065"/>
                  <a:gd name="connsiteX1" fmla="*/ 0 w 473548"/>
                  <a:gd name="connsiteY1" fmla="*/ 292100 h 452065"/>
                  <a:gd name="connsiteX2" fmla="*/ 177800 w 473548"/>
                  <a:gd name="connsiteY2" fmla="*/ 288925 h 452065"/>
                  <a:gd name="connsiteX3" fmla="*/ 254000 w 473548"/>
                  <a:gd name="connsiteY3" fmla="*/ 276225 h 452065"/>
                  <a:gd name="connsiteX4" fmla="*/ 323850 w 473548"/>
                  <a:gd name="connsiteY4" fmla="*/ 263525 h 452065"/>
                  <a:gd name="connsiteX5" fmla="*/ 384175 w 473548"/>
                  <a:gd name="connsiteY5" fmla="*/ 234950 h 452065"/>
                  <a:gd name="connsiteX6" fmla="*/ 403225 w 473548"/>
                  <a:gd name="connsiteY6" fmla="*/ 206375 h 452065"/>
                  <a:gd name="connsiteX7" fmla="*/ 434975 w 473548"/>
                  <a:gd name="connsiteY7" fmla="*/ 114300 h 452065"/>
                  <a:gd name="connsiteX8" fmla="*/ 447675 w 473548"/>
                  <a:gd name="connsiteY8" fmla="*/ 63500 h 452065"/>
                  <a:gd name="connsiteX9" fmla="*/ 454025 w 473548"/>
                  <a:gd name="connsiteY9" fmla="*/ 31750 h 452065"/>
                  <a:gd name="connsiteX10" fmla="*/ 460375 w 473548"/>
                  <a:gd name="connsiteY10" fmla="*/ 0 h 452065"/>
                  <a:gd name="connsiteX11" fmla="*/ 460375 w 473548"/>
                  <a:gd name="connsiteY11" fmla="*/ 307975 h 452065"/>
                  <a:gd name="connsiteX12" fmla="*/ 285750 w 473548"/>
                  <a:gd name="connsiteY12" fmla="*/ 441325 h 452065"/>
                  <a:gd name="connsiteX13" fmla="*/ 231775 w 473548"/>
                  <a:gd name="connsiteY13" fmla="*/ 444500 h 452065"/>
                  <a:gd name="connsiteX14" fmla="*/ 174625 w 473548"/>
                  <a:gd name="connsiteY14" fmla="*/ 434975 h 452065"/>
                  <a:gd name="connsiteX15" fmla="*/ 146050 w 473548"/>
                  <a:gd name="connsiteY15" fmla="*/ 422275 h 452065"/>
                  <a:gd name="connsiteX16" fmla="*/ 127000 w 473548"/>
                  <a:gd name="connsiteY16" fmla="*/ 415925 h 452065"/>
                  <a:gd name="connsiteX17" fmla="*/ 117475 w 473548"/>
                  <a:gd name="connsiteY17" fmla="*/ 412750 h 452065"/>
                  <a:gd name="connsiteX18" fmla="*/ 104775 w 473548"/>
                  <a:gd name="connsiteY18" fmla="*/ 409575 h 452065"/>
                  <a:gd name="connsiteX19" fmla="*/ 101600 w 473548"/>
                  <a:gd name="connsiteY19" fmla="*/ 406400 h 452065"/>
                  <a:gd name="connsiteX20" fmla="*/ 101600 w 473548"/>
                  <a:gd name="connsiteY20" fmla="*/ 406400 h 452065"/>
                  <a:gd name="connsiteX0" fmla="*/ 0 w 477545"/>
                  <a:gd name="connsiteY0" fmla="*/ 292100 h 444500"/>
                  <a:gd name="connsiteX1" fmla="*/ 0 w 477545"/>
                  <a:gd name="connsiteY1" fmla="*/ 292100 h 444500"/>
                  <a:gd name="connsiteX2" fmla="*/ 177800 w 477545"/>
                  <a:gd name="connsiteY2" fmla="*/ 288925 h 444500"/>
                  <a:gd name="connsiteX3" fmla="*/ 254000 w 477545"/>
                  <a:gd name="connsiteY3" fmla="*/ 276225 h 444500"/>
                  <a:gd name="connsiteX4" fmla="*/ 323850 w 477545"/>
                  <a:gd name="connsiteY4" fmla="*/ 263525 h 444500"/>
                  <a:gd name="connsiteX5" fmla="*/ 384175 w 477545"/>
                  <a:gd name="connsiteY5" fmla="*/ 234950 h 444500"/>
                  <a:gd name="connsiteX6" fmla="*/ 403225 w 477545"/>
                  <a:gd name="connsiteY6" fmla="*/ 206375 h 444500"/>
                  <a:gd name="connsiteX7" fmla="*/ 434975 w 477545"/>
                  <a:gd name="connsiteY7" fmla="*/ 114300 h 444500"/>
                  <a:gd name="connsiteX8" fmla="*/ 447675 w 477545"/>
                  <a:gd name="connsiteY8" fmla="*/ 63500 h 444500"/>
                  <a:gd name="connsiteX9" fmla="*/ 454025 w 477545"/>
                  <a:gd name="connsiteY9" fmla="*/ 31750 h 444500"/>
                  <a:gd name="connsiteX10" fmla="*/ 460375 w 477545"/>
                  <a:gd name="connsiteY10" fmla="*/ 0 h 444500"/>
                  <a:gd name="connsiteX11" fmla="*/ 460375 w 477545"/>
                  <a:gd name="connsiteY11" fmla="*/ 307975 h 444500"/>
                  <a:gd name="connsiteX12" fmla="*/ 231775 w 477545"/>
                  <a:gd name="connsiteY12" fmla="*/ 444500 h 444500"/>
                  <a:gd name="connsiteX13" fmla="*/ 174625 w 477545"/>
                  <a:gd name="connsiteY13" fmla="*/ 434975 h 444500"/>
                  <a:gd name="connsiteX14" fmla="*/ 146050 w 477545"/>
                  <a:gd name="connsiteY14" fmla="*/ 422275 h 444500"/>
                  <a:gd name="connsiteX15" fmla="*/ 127000 w 477545"/>
                  <a:gd name="connsiteY15" fmla="*/ 415925 h 444500"/>
                  <a:gd name="connsiteX16" fmla="*/ 117475 w 477545"/>
                  <a:gd name="connsiteY16" fmla="*/ 412750 h 444500"/>
                  <a:gd name="connsiteX17" fmla="*/ 104775 w 477545"/>
                  <a:gd name="connsiteY17" fmla="*/ 409575 h 444500"/>
                  <a:gd name="connsiteX18" fmla="*/ 101600 w 477545"/>
                  <a:gd name="connsiteY18" fmla="*/ 406400 h 444500"/>
                  <a:gd name="connsiteX19" fmla="*/ 101600 w 477545"/>
                  <a:gd name="connsiteY19" fmla="*/ 406400 h 44450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17" fmla="*/ 101600 w 481778"/>
                  <a:gd name="connsiteY17" fmla="*/ 406400 h 441630"/>
                  <a:gd name="connsiteX18" fmla="*/ 101600 w 481778"/>
                  <a:gd name="connsiteY18" fmla="*/ 40640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17" fmla="*/ 101600 w 481778"/>
                  <a:gd name="connsiteY17" fmla="*/ 40640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0" fmla="*/ 0 w 481778"/>
                  <a:gd name="connsiteY0" fmla="*/ 292100 h 434975"/>
                  <a:gd name="connsiteX1" fmla="*/ 0 w 481778"/>
                  <a:gd name="connsiteY1" fmla="*/ 292100 h 434975"/>
                  <a:gd name="connsiteX2" fmla="*/ 177800 w 481778"/>
                  <a:gd name="connsiteY2" fmla="*/ 288925 h 434975"/>
                  <a:gd name="connsiteX3" fmla="*/ 254000 w 481778"/>
                  <a:gd name="connsiteY3" fmla="*/ 276225 h 434975"/>
                  <a:gd name="connsiteX4" fmla="*/ 323850 w 481778"/>
                  <a:gd name="connsiteY4" fmla="*/ 263525 h 434975"/>
                  <a:gd name="connsiteX5" fmla="*/ 384175 w 481778"/>
                  <a:gd name="connsiteY5" fmla="*/ 234950 h 434975"/>
                  <a:gd name="connsiteX6" fmla="*/ 403225 w 481778"/>
                  <a:gd name="connsiteY6" fmla="*/ 206375 h 434975"/>
                  <a:gd name="connsiteX7" fmla="*/ 434975 w 481778"/>
                  <a:gd name="connsiteY7" fmla="*/ 114300 h 434975"/>
                  <a:gd name="connsiteX8" fmla="*/ 447675 w 481778"/>
                  <a:gd name="connsiteY8" fmla="*/ 63500 h 434975"/>
                  <a:gd name="connsiteX9" fmla="*/ 454025 w 481778"/>
                  <a:gd name="connsiteY9" fmla="*/ 31750 h 434975"/>
                  <a:gd name="connsiteX10" fmla="*/ 460375 w 481778"/>
                  <a:gd name="connsiteY10" fmla="*/ 0 h 434975"/>
                  <a:gd name="connsiteX11" fmla="*/ 460375 w 481778"/>
                  <a:gd name="connsiteY11" fmla="*/ 307975 h 434975"/>
                  <a:gd name="connsiteX12" fmla="*/ 174625 w 481778"/>
                  <a:gd name="connsiteY12" fmla="*/ 434975 h 434975"/>
                  <a:gd name="connsiteX0" fmla="*/ 0 w 481778"/>
                  <a:gd name="connsiteY0" fmla="*/ 303003 h 445878"/>
                  <a:gd name="connsiteX1" fmla="*/ 0 w 481778"/>
                  <a:gd name="connsiteY1" fmla="*/ 303003 h 445878"/>
                  <a:gd name="connsiteX2" fmla="*/ 177800 w 481778"/>
                  <a:gd name="connsiteY2" fmla="*/ 299828 h 445878"/>
                  <a:gd name="connsiteX3" fmla="*/ 254000 w 481778"/>
                  <a:gd name="connsiteY3" fmla="*/ 287128 h 445878"/>
                  <a:gd name="connsiteX4" fmla="*/ 323850 w 481778"/>
                  <a:gd name="connsiteY4" fmla="*/ 274428 h 445878"/>
                  <a:gd name="connsiteX5" fmla="*/ 384175 w 481778"/>
                  <a:gd name="connsiteY5" fmla="*/ 245853 h 445878"/>
                  <a:gd name="connsiteX6" fmla="*/ 403225 w 481778"/>
                  <a:gd name="connsiteY6" fmla="*/ 217278 h 445878"/>
                  <a:gd name="connsiteX7" fmla="*/ 434975 w 481778"/>
                  <a:gd name="connsiteY7" fmla="*/ 125203 h 445878"/>
                  <a:gd name="connsiteX8" fmla="*/ 447675 w 481778"/>
                  <a:gd name="connsiteY8" fmla="*/ 74403 h 445878"/>
                  <a:gd name="connsiteX9" fmla="*/ 460375 w 481778"/>
                  <a:gd name="connsiteY9" fmla="*/ 10903 h 445878"/>
                  <a:gd name="connsiteX10" fmla="*/ 460375 w 481778"/>
                  <a:gd name="connsiteY10" fmla="*/ 318878 h 445878"/>
                  <a:gd name="connsiteX11" fmla="*/ 174625 w 481778"/>
                  <a:gd name="connsiteY11" fmla="*/ 445878 h 445878"/>
                  <a:gd name="connsiteX0" fmla="*/ 0 w 481778"/>
                  <a:gd name="connsiteY0" fmla="*/ 297868 h 440743"/>
                  <a:gd name="connsiteX1" fmla="*/ 0 w 481778"/>
                  <a:gd name="connsiteY1" fmla="*/ 297868 h 440743"/>
                  <a:gd name="connsiteX2" fmla="*/ 177800 w 481778"/>
                  <a:gd name="connsiteY2" fmla="*/ 294693 h 440743"/>
                  <a:gd name="connsiteX3" fmla="*/ 254000 w 481778"/>
                  <a:gd name="connsiteY3" fmla="*/ 281993 h 440743"/>
                  <a:gd name="connsiteX4" fmla="*/ 323850 w 481778"/>
                  <a:gd name="connsiteY4" fmla="*/ 269293 h 440743"/>
                  <a:gd name="connsiteX5" fmla="*/ 384175 w 481778"/>
                  <a:gd name="connsiteY5" fmla="*/ 240718 h 440743"/>
                  <a:gd name="connsiteX6" fmla="*/ 403225 w 481778"/>
                  <a:gd name="connsiteY6" fmla="*/ 212143 h 440743"/>
                  <a:gd name="connsiteX7" fmla="*/ 434975 w 481778"/>
                  <a:gd name="connsiteY7" fmla="*/ 120068 h 440743"/>
                  <a:gd name="connsiteX8" fmla="*/ 460375 w 481778"/>
                  <a:gd name="connsiteY8" fmla="*/ 5768 h 440743"/>
                  <a:gd name="connsiteX9" fmla="*/ 460375 w 481778"/>
                  <a:gd name="connsiteY9" fmla="*/ 313743 h 440743"/>
                  <a:gd name="connsiteX10" fmla="*/ 174625 w 481778"/>
                  <a:gd name="connsiteY10" fmla="*/ 440743 h 440743"/>
                  <a:gd name="connsiteX0" fmla="*/ 0 w 481778"/>
                  <a:gd name="connsiteY0" fmla="*/ 293197 h 436072"/>
                  <a:gd name="connsiteX1" fmla="*/ 0 w 481778"/>
                  <a:gd name="connsiteY1" fmla="*/ 293197 h 436072"/>
                  <a:gd name="connsiteX2" fmla="*/ 177800 w 481778"/>
                  <a:gd name="connsiteY2" fmla="*/ 290022 h 436072"/>
                  <a:gd name="connsiteX3" fmla="*/ 254000 w 481778"/>
                  <a:gd name="connsiteY3" fmla="*/ 277322 h 436072"/>
                  <a:gd name="connsiteX4" fmla="*/ 323850 w 481778"/>
                  <a:gd name="connsiteY4" fmla="*/ 264622 h 436072"/>
                  <a:gd name="connsiteX5" fmla="*/ 384175 w 481778"/>
                  <a:gd name="connsiteY5" fmla="*/ 236047 h 436072"/>
                  <a:gd name="connsiteX6" fmla="*/ 403225 w 481778"/>
                  <a:gd name="connsiteY6" fmla="*/ 207472 h 436072"/>
                  <a:gd name="connsiteX7" fmla="*/ 460375 w 481778"/>
                  <a:gd name="connsiteY7" fmla="*/ 1097 h 436072"/>
                  <a:gd name="connsiteX8" fmla="*/ 460375 w 481778"/>
                  <a:gd name="connsiteY8" fmla="*/ 309072 h 436072"/>
                  <a:gd name="connsiteX9" fmla="*/ 174625 w 481778"/>
                  <a:gd name="connsiteY9" fmla="*/ 436072 h 436072"/>
                  <a:gd name="connsiteX0" fmla="*/ 0 w 481778"/>
                  <a:gd name="connsiteY0" fmla="*/ 293223 h 436098"/>
                  <a:gd name="connsiteX1" fmla="*/ 0 w 481778"/>
                  <a:gd name="connsiteY1" fmla="*/ 293223 h 436098"/>
                  <a:gd name="connsiteX2" fmla="*/ 177800 w 481778"/>
                  <a:gd name="connsiteY2" fmla="*/ 290048 h 436098"/>
                  <a:gd name="connsiteX3" fmla="*/ 254000 w 481778"/>
                  <a:gd name="connsiteY3" fmla="*/ 277348 h 436098"/>
                  <a:gd name="connsiteX4" fmla="*/ 323850 w 481778"/>
                  <a:gd name="connsiteY4" fmla="*/ 264648 h 436098"/>
                  <a:gd name="connsiteX5" fmla="*/ 403225 w 481778"/>
                  <a:gd name="connsiteY5" fmla="*/ 207498 h 436098"/>
                  <a:gd name="connsiteX6" fmla="*/ 460375 w 481778"/>
                  <a:gd name="connsiteY6" fmla="*/ 1123 h 436098"/>
                  <a:gd name="connsiteX7" fmla="*/ 460375 w 481778"/>
                  <a:gd name="connsiteY7" fmla="*/ 309098 h 436098"/>
                  <a:gd name="connsiteX8" fmla="*/ 174625 w 481778"/>
                  <a:gd name="connsiteY8" fmla="*/ 436098 h 436098"/>
                  <a:gd name="connsiteX0" fmla="*/ 0 w 481778"/>
                  <a:gd name="connsiteY0" fmla="*/ 293235 h 436110"/>
                  <a:gd name="connsiteX1" fmla="*/ 0 w 481778"/>
                  <a:gd name="connsiteY1" fmla="*/ 293235 h 436110"/>
                  <a:gd name="connsiteX2" fmla="*/ 177800 w 481778"/>
                  <a:gd name="connsiteY2" fmla="*/ 290060 h 436110"/>
                  <a:gd name="connsiteX3" fmla="*/ 254000 w 481778"/>
                  <a:gd name="connsiteY3" fmla="*/ 277360 h 436110"/>
                  <a:gd name="connsiteX4" fmla="*/ 403225 w 481778"/>
                  <a:gd name="connsiteY4" fmla="*/ 207510 h 436110"/>
                  <a:gd name="connsiteX5" fmla="*/ 460375 w 481778"/>
                  <a:gd name="connsiteY5" fmla="*/ 1135 h 436110"/>
                  <a:gd name="connsiteX6" fmla="*/ 460375 w 481778"/>
                  <a:gd name="connsiteY6" fmla="*/ 309110 h 436110"/>
                  <a:gd name="connsiteX7" fmla="*/ 174625 w 481778"/>
                  <a:gd name="connsiteY7" fmla="*/ 436110 h 436110"/>
                  <a:gd name="connsiteX0" fmla="*/ 0 w 481778"/>
                  <a:gd name="connsiteY0" fmla="*/ 293248 h 436123"/>
                  <a:gd name="connsiteX1" fmla="*/ 0 w 481778"/>
                  <a:gd name="connsiteY1" fmla="*/ 293248 h 436123"/>
                  <a:gd name="connsiteX2" fmla="*/ 177800 w 481778"/>
                  <a:gd name="connsiteY2" fmla="*/ 290073 h 436123"/>
                  <a:gd name="connsiteX3" fmla="*/ 403225 w 481778"/>
                  <a:gd name="connsiteY3" fmla="*/ 207523 h 436123"/>
                  <a:gd name="connsiteX4" fmla="*/ 460375 w 481778"/>
                  <a:gd name="connsiteY4" fmla="*/ 1148 h 436123"/>
                  <a:gd name="connsiteX5" fmla="*/ 460375 w 481778"/>
                  <a:gd name="connsiteY5" fmla="*/ 309123 h 436123"/>
                  <a:gd name="connsiteX6" fmla="*/ 174625 w 481778"/>
                  <a:gd name="connsiteY6" fmla="*/ 436123 h 436123"/>
                  <a:gd name="connsiteX0" fmla="*/ 0 w 481778"/>
                  <a:gd name="connsiteY0" fmla="*/ 293251 h 436126"/>
                  <a:gd name="connsiteX1" fmla="*/ 0 w 481778"/>
                  <a:gd name="connsiteY1" fmla="*/ 293251 h 436126"/>
                  <a:gd name="connsiteX2" fmla="*/ 403225 w 481778"/>
                  <a:gd name="connsiteY2" fmla="*/ 207526 h 436126"/>
                  <a:gd name="connsiteX3" fmla="*/ 460375 w 481778"/>
                  <a:gd name="connsiteY3" fmla="*/ 1151 h 436126"/>
                  <a:gd name="connsiteX4" fmla="*/ 460375 w 481778"/>
                  <a:gd name="connsiteY4" fmla="*/ 309126 h 436126"/>
                  <a:gd name="connsiteX5" fmla="*/ 174625 w 481778"/>
                  <a:gd name="connsiteY5" fmla="*/ 436126 h 436126"/>
                  <a:gd name="connsiteX0" fmla="*/ 0 w 538755"/>
                  <a:gd name="connsiteY0" fmla="*/ 298862 h 441737"/>
                  <a:gd name="connsiteX1" fmla="*/ 0 w 538755"/>
                  <a:gd name="connsiteY1" fmla="*/ 298862 h 441737"/>
                  <a:gd name="connsiteX2" fmla="*/ 403225 w 538755"/>
                  <a:gd name="connsiteY2" fmla="*/ 213137 h 441737"/>
                  <a:gd name="connsiteX3" fmla="*/ 538713 w 538755"/>
                  <a:gd name="connsiteY3" fmla="*/ 1124 h 441737"/>
                  <a:gd name="connsiteX4" fmla="*/ 460375 w 538755"/>
                  <a:gd name="connsiteY4" fmla="*/ 314737 h 441737"/>
                  <a:gd name="connsiteX5" fmla="*/ 174625 w 538755"/>
                  <a:gd name="connsiteY5" fmla="*/ 441737 h 441737"/>
                  <a:gd name="connsiteX0" fmla="*/ 0 w 538755"/>
                  <a:gd name="connsiteY0" fmla="*/ 298862 h 441737"/>
                  <a:gd name="connsiteX1" fmla="*/ 0 w 538755"/>
                  <a:gd name="connsiteY1" fmla="*/ 298862 h 441737"/>
                  <a:gd name="connsiteX2" fmla="*/ 403225 w 538755"/>
                  <a:gd name="connsiteY2" fmla="*/ 213137 h 441737"/>
                  <a:gd name="connsiteX3" fmla="*/ 538713 w 538755"/>
                  <a:gd name="connsiteY3" fmla="*/ 1124 h 441737"/>
                  <a:gd name="connsiteX4" fmla="*/ 460375 w 538755"/>
                  <a:gd name="connsiteY4" fmla="*/ 314737 h 441737"/>
                  <a:gd name="connsiteX5" fmla="*/ 174625 w 538755"/>
                  <a:gd name="connsiteY5" fmla="*/ 441737 h 441737"/>
                  <a:gd name="connsiteX6" fmla="*/ 0 w 538755"/>
                  <a:gd name="connsiteY6" fmla="*/ 298862 h 441737"/>
                  <a:gd name="connsiteX0" fmla="*/ 0 w 538755"/>
                  <a:gd name="connsiteY0" fmla="*/ 298862 h 444049"/>
                  <a:gd name="connsiteX1" fmla="*/ 0 w 538755"/>
                  <a:gd name="connsiteY1" fmla="*/ 298862 h 444049"/>
                  <a:gd name="connsiteX2" fmla="*/ 403225 w 538755"/>
                  <a:gd name="connsiteY2" fmla="*/ 213137 h 444049"/>
                  <a:gd name="connsiteX3" fmla="*/ 538713 w 538755"/>
                  <a:gd name="connsiteY3" fmla="*/ 1124 h 444049"/>
                  <a:gd name="connsiteX4" fmla="*/ 460375 w 538755"/>
                  <a:gd name="connsiteY4" fmla="*/ 314737 h 444049"/>
                  <a:gd name="connsiteX5" fmla="*/ 174625 w 538755"/>
                  <a:gd name="connsiteY5" fmla="*/ 441737 h 444049"/>
                  <a:gd name="connsiteX6" fmla="*/ 0 w 538755"/>
                  <a:gd name="connsiteY6" fmla="*/ 298862 h 444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8755" h="444049">
                    <a:moveTo>
                      <a:pt x="0" y="298862"/>
                    </a:moveTo>
                    <a:lnTo>
                      <a:pt x="0" y="298862"/>
                    </a:lnTo>
                    <a:cubicBezTo>
                      <a:pt x="67204" y="284575"/>
                      <a:pt x="313440" y="262760"/>
                      <a:pt x="403225" y="213137"/>
                    </a:cubicBezTo>
                    <a:cubicBezTo>
                      <a:pt x="493010" y="163514"/>
                      <a:pt x="529188" y="-15809"/>
                      <a:pt x="538713" y="1124"/>
                    </a:cubicBezTo>
                    <a:cubicBezTo>
                      <a:pt x="539771" y="47161"/>
                      <a:pt x="521056" y="241302"/>
                      <a:pt x="460375" y="314737"/>
                    </a:cubicBezTo>
                    <a:cubicBezTo>
                      <a:pt x="399694" y="388172"/>
                      <a:pt x="229515" y="432014"/>
                      <a:pt x="174625" y="441737"/>
                    </a:cubicBezTo>
                    <a:cubicBezTo>
                      <a:pt x="61580" y="461762"/>
                      <a:pt x="58208" y="346487"/>
                      <a:pt x="0" y="29886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2" name="Rectangle 341"/>
            <p:cNvSpPr/>
            <p:nvPr/>
          </p:nvSpPr>
          <p:spPr>
            <a:xfrm>
              <a:off x="8342151" y="2104605"/>
              <a:ext cx="434765" cy="302962"/>
            </a:xfrm>
            <a:prstGeom prst="rect">
              <a:avLst/>
            </a:prstGeom>
            <a:solidFill>
              <a:srgbClr val="8064A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Chord 343"/>
            <p:cNvSpPr/>
            <p:nvPr/>
          </p:nvSpPr>
          <p:spPr>
            <a:xfrm rot="18646141">
              <a:off x="8454430" y="1895797"/>
              <a:ext cx="210206" cy="207410"/>
            </a:xfrm>
            <a:prstGeom prst="chord">
              <a:avLst>
                <a:gd name="adj1" fmla="val 21522466"/>
                <a:gd name="adj2" fmla="val 16982415"/>
              </a:avLst>
            </a:prstGeom>
            <a:solidFill>
              <a:srgbClr val="8064A2">
                <a:alpha val="2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5" name="Group 344"/>
            <p:cNvGrpSpPr/>
            <p:nvPr/>
          </p:nvGrpSpPr>
          <p:grpSpPr>
            <a:xfrm rot="2667229">
              <a:off x="8506478" y="1946894"/>
              <a:ext cx="112947" cy="112105"/>
              <a:chOff x="1194241" y="4607184"/>
              <a:chExt cx="1541553" cy="1530050"/>
            </a:xfrm>
            <a:solidFill>
              <a:srgbClr val="8064A2"/>
            </a:solidFill>
          </p:grpSpPr>
          <p:sp>
            <p:nvSpPr>
              <p:cNvPr id="346" name="Teardrop 345"/>
              <p:cNvSpPr/>
              <p:nvPr/>
            </p:nvSpPr>
            <p:spPr>
              <a:xfrm>
                <a:off x="1194241" y="5217858"/>
                <a:ext cx="919376" cy="919376"/>
              </a:xfrm>
              <a:prstGeom prst="teardrop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7" name="Right Triangle 346"/>
              <p:cNvSpPr/>
              <p:nvPr/>
            </p:nvSpPr>
            <p:spPr>
              <a:xfrm>
                <a:off x="2053429" y="4607184"/>
                <a:ext cx="682365" cy="682365"/>
              </a:xfrm>
              <a:prstGeom prst="rt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61039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Taxon </a:t>
            </a:r>
            <a:r>
              <a:rPr lang="en-US" dirty="0" err="1" smtClean="0"/>
              <a:t>vs</a:t>
            </a:r>
            <a:r>
              <a:rPr lang="en-US" dirty="0" smtClean="0"/>
              <a:t> Phylogenetic Metrics</a:t>
            </a:r>
            <a:endParaRPr lang="en-US" dirty="0"/>
          </a:p>
        </p:txBody>
      </p:sp>
      <p:sp>
        <p:nvSpPr>
          <p:cNvPr id="97" name="Text Placeholder 9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Taxonomic</a:t>
            </a:r>
            <a:endParaRPr lang="en-US" dirty="0"/>
          </a:p>
        </p:txBody>
      </p:sp>
      <p:sp>
        <p:nvSpPr>
          <p:cNvPr id="98" name="Content Placeholder 9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Assume everything is equally dissimilar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More likely to see differences based on close relatives</a:t>
            </a:r>
          </a:p>
          <a:p>
            <a:endParaRPr lang="en-US" dirty="0"/>
          </a:p>
          <a:p>
            <a:r>
              <a:rPr lang="en-US" dirty="0" smtClean="0"/>
              <a:t>Shannon, Observed Species</a:t>
            </a:r>
            <a:br>
              <a:rPr lang="en-US" dirty="0" smtClean="0"/>
            </a:br>
            <a:r>
              <a:rPr lang="en-US" dirty="0" smtClean="0"/>
              <a:t>             Bray Curtis, </a:t>
            </a:r>
            <a:r>
              <a:rPr lang="en-US" dirty="0" err="1" smtClean="0"/>
              <a:t>Eculian</a:t>
            </a:r>
            <a:endParaRPr lang="en-US" dirty="0"/>
          </a:p>
        </p:txBody>
      </p:sp>
      <p:sp>
        <p:nvSpPr>
          <p:cNvPr id="99" name="Text Placeholder 9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Phylogenetic</a:t>
            </a:r>
            <a:endParaRPr lang="en-US" dirty="0"/>
          </a:p>
        </p:txBody>
      </p:sp>
      <p:sp>
        <p:nvSpPr>
          <p:cNvPr id="100" name="Content Placeholder 9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Take into account similarity based on shared evolution</a:t>
            </a:r>
          </a:p>
          <a:p>
            <a:endParaRPr lang="en-US" dirty="0"/>
          </a:p>
          <a:p>
            <a:r>
              <a:rPr lang="en-US" dirty="0" smtClean="0"/>
              <a:t>Better for scaling the differences which are seen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PD Whole Tree;</a:t>
            </a:r>
            <a:br>
              <a:rPr lang="en-US" dirty="0" smtClean="0"/>
            </a:br>
            <a:r>
              <a:rPr lang="en-US" dirty="0" err="1" smtClean="0"/>
              <a:t>UniFrac</a:t>
            </a:r>
            <a:endParaRPr lang="en-US" dirty="0" smtClean="0"/>
          </a:p>
        </p:txBody>
      </p:sp>
      <p:grpSp>
        <p:nvGrpSpPr>
          <p:cNvPr id="91" name="Group 90"/>
          <p:cNvGrpSpPr/>
          <p:nvPr/>
        </p:nvGrpSpPr>
        <p:grpSpPr>
          <a:xfrm>
            <a:off x="7526191" y="4825456"/>
            <a:ext cx="1415619" cy="1845232"/>
            <a:chOff x="5209219" y="1687227"/>
            <a:chExt cx="3585129" cy="4673145"/>
          </a:xfrm>
        </p:grpSpPr>
        <p:grpSp>
          <p:nvGrpSpPr>
            <p:cNvPr id="17" name="Group 16"/>
            <p:cNvGrpSpPr/>
            <p:nvPr/>
          </p:nvGrpSpPr>
          <p:grpSpPr>
            <a:xfrm>
              <a:off x="5209219" y="2305590"/>
              <a:ext cx="2930038" cy="3831588"/>
              <a:chOff x="5475398" y="4571683"/>
              <a:chExt cx="1188720" cy="1554480"/>
            </a:xfrm>
            <a:solidFill>
              <a:srgbClr val="000000"/>
            </a:solidFill>
          </p:grpSpPr>
          <p:sp>
            <p:nvSpPr>
              <p:cNvPr id="6" name="Rectangle 5"/>
              <p:cNvSpPr/>
              <p:nvPr/>
            </p:nvSpPr>
            <p:spPr>
              <a:xfrm>
                <a:off x="5475398" y="5733185"/>
                <a:ext cx="365760" cy="9144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5749718" y="4754563"/>
                <a:ext cx="91440" cy="978622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5749718" y="6034723"/>
                <a:ext cx="640080" cy="9144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6115478" y="4571683"/>
                <a:ext cx="548640" cy="9144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5749718" y="4754563"/>
                <a:ext cx="457200" cy="9144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6115478" y="4571683"/>
                <a:ext cx="91440" cy="18288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5749718" y="5824625"/>
                <a:ext cx="91440" cy="301538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6115478" y="4846003"/>
                <a:ext cx="91440" cy="18288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6115478" y="4937443"/>
                <a:ext cx="365760" cy="9144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8228830" y="1687227"/>
              <a:ext cx="565518" cy="1313730"/>
              <a:chOff x="2249838" y="1898254"/>
              <a:chExt cx="987092" cy="2087036"/>
            </a:xfrm>
            <a:solidFill>
              <a:schemeClr val="tx1"/>
            </a:solidFill>
          </p:grpSpPr>
          <p:sp>
            <p:nvSpPr>
              <p:cNvPr id="41" name="Oval 40"/>
              <p:cNvSpPr/>
              <p:nvPr/>
            </p:nvSpPr>
            <p:spPr>
              <a:xfrm>
                <a:off x="2549436" y="1898254"/>
                <a:ext cx="409658" cy="418436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>
                <a:off x="2466787" y="2291414"/>
                <a:ext cx="574956" cy="881077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ounded Rectangle 42"/>
              <p:cNvSpPr/>
              <p:nvPr/>
            </p:nvSpPr>
            <p:spPr>
              <a:xfrm>
                <a:off x="2467508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ounded Rectangle 43"/>
              <p:cNvSpPr/>
              <p:nvPr/>
            </p:nvSpPr>
            <p:spPr>
              <a:xfrm>
                <a:off x="2776423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ounded Rectangle 44"/>
              <p:cNvSpPr/>
              <p:nvPr/>
            </p:nvSpPr>
            <p:spPr>
              <a:xfrm rot="911694">
                <a:off x="2399196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ounded Rectangle 45"/>
              <p:cNvSpPr/>
              <p:nvPr/>
            </p:nvSpPr>
            <p:spPr>
              <a:xfrm rot="20688306" flipH="1">
                <a:off x="2951379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 rot="9574993">
                <a:off x="2249838" y="2493118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 rot="9617353">
                <a:off x="3078975" y="2800129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7743393" y="2797149"/>
              <a:ext cx="572194" cy="1001300"/>
              <a:chOff x="3706172" y="4175767"/>
              <a:chExt cx="624844" cy="941441"/>
            </a:xfrm>
            <a:solidFill>
              <a:schemeClr val="tx1"/>
            </a:solidFill>
          </p:grpSpPr>
          <p:sp>
            <p:nvSpPr>
              <p:cNvPr id="30" name="Heart 29"/>
              <p:cNvSpPr/>
              <p:nvPr/>
            </p:nvSpPr>
            <p:spPr>
              <a:xfrm rot="10800000">
                <a:off x="3761942" y="4334756"/>
                <a:ext cx="518392" cy="746842"/>
              </a:xfrm>
              <a:prstGeom prst="hear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3889676" y="4729529"/>
                <a:ext cx="262923" cy="34477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Heart 31"/>
              <p:cNvSpPr/>
              <p:nvPr/>
            </p:nvSpPr>
            <p:spPr>
              <a:xfrm>
                <a:off x="3820310" y="4201584"/>
                <a:ext cx="408262" cy="315136"/>
              </a:xfrm>
              <a:prstGeom prst="hear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948044" y="4204759"/>
                <a:ext cx="207067" cy="12587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 rot="19881946">
                <a:off x="3706172" y="4184753"/>
                <a:ext cx="207654" cy="126235"/>
                <a:chOff x="4173540" y="5081599"/>
                <a:chExt cx="518392" cy="315136"/>
              </a:xfrm>
              <a:grpFill/>
            </p:grpSpPr>
            <p:sp>
              <p:nvSpPr>
                <p:cNvPr id="39" name="Heart 38"/>
                <p:cNvSpPr/>
                <p:nvPr/>
              </p:nvSpPr>
              <p:spPr>
                <a:xfrm>
                  <a:off x="4173540" y="5081599"/>
                  <a:ext cx="518392" cy="315136"/>
                </a:xfrm>
                <a:prstGeom prst="hear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4301272" y="5084774"/>
                  <a:ext cx="262923" cy="125873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" name="Group 34"/>
              <p:cNvGrpSpPr/>
              <p:nvPr/>
            </p:nvGrpSpPr>
            <p:grpSpPr>
              <a:xfrm rot="1261601">
                <a:off x="4110770" y="4175767"/>
                <a:ext cx="207654" cy="126235"/>
                <a:chOff x="4173540" y="5081599"/>
                <a:chExt cx="518392" cy="315136"/>
              </a:xfrm>
              <a:grpFill/>
            </p:grpSpPr>
            <p:sp>
              <p:nvSpPr>
                <p:cNvPr id="37" name="Heart 36"/>
                <p:cNvSpPr/>
                <p:nvPr/>
              </p:nvSpPr>
              <p:spPr>
                <a:xfrm>
                  <a:off x="4173540" y="5081599"/>
                  <a:ext cx="518392" cy="315136"/>
                </a:xfrm>
                <a:prstGeom prst="hear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4301272" y="5084774"/>
                  <a:ext cx="262923" cy="125873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" name="Freeform 35"/>
              <p:cNvSpPr/>
              <p:nvPr/>
            </p:nvSpPr>
            <p:spPr>
              <a:xfrm>
                <a:off x="3894308" y="4867119"/>
                <a:ext cx="436708" cy="250089"/>
              </a:xfrm>
              <a:custGeom>
                <a:avLst/>
                <a:gdLst>
                  <a:gd name="connsiteX0" fmla="*/ 0 w 467316"/>
                  <a:gd name="connsiteY0" fmla="*/ 292100 h 444500"/>
                  <a:gd name="connsiteX1" fmla="*/ 0 w 467316"/>
                  <a:gd name="connsiteY1" fmla="*/ 292100 h 444500"/>
                  <a:gd name="connsiteX2" fmla="*/ 177800 w 467316"/>
                  <a:gd name="connsiteY2" fmla="*/ 288925 h 444500"/>
                  <a:gd name="connsiteX3" fmla="*/ 254000 w 467316"/>
                  <a:gd name="connsiteY3" fmla="*/ 276225 h 444500"/>
                  <a:gd name="connsiteX4" fmla="*/ 323850 w 467316"/>
                  <a:gd name="connsiteY4" fmla="*/ 263525 h 444500"/>
                  <a:gd name="connsiteX5" fmla="*/ 384175 w 467316"/>
                  <a:gd name="connsiteY5" fmla="*/ 234950 h 444500"/>
                  <a:gd name="connsiteX6" fmla="*/ 403225 w 467316"/>
                  <a:gd name="connsiteY6" fmla="*/ 206375 h 444500"/>
                  <a:gd name="connsiteX7" fmla="*/ 434975 w 467316"/>
                  <a:gd name="connsiteY7" fmla="*/ 114300 h 444500"/>
                  <a:gd name="connsiteX8" fmla="*/ 447675 w 467316"/>
                  <a:gd name="connsiteY8" fmla="*/ 63500 h 444500"/>
                  <a:gd name="connsiteX9" fmla="*/ 454025 w 467316"/>
                  <a:gd name="connsiteY9" fmla="*/ 31750 h 444500"/>
                  <a:gd name="connsiteX10" fmla="*/ 460375 w 467316"/>
                  <a:gd name="connsiteY10" fmla="*/ 0 h 444500"/>
                  <a:gd name="connsiteX11" fmla="*/ 463550 w 467316"/>
                  <a:gd name="connsiteY11" fmla="*/ 139700 h 444500"/>
                  <a:gd name="connsiteX12" fmla="*/ 460375 w 467316"/>
                  <a:gd name="connsiteY12" fmla="*/ 307975 h 444500"/>
                  <a:gd name="connsiteX13" fmla="*/ 444500 w 467316"/>
                  <a:gd name="connsiteY13" fmla="*/ 327025 h 444500"/>
                  <a:gd name="connsiteX14" fmla="*/ 406400 w 467316"/>
                  <a:gd name="connsiteY14" fmla="*/ 358775 h 444500"/>
                  <a:gd name="connsiteX15" fmla="*/ 381000 w 467316"/>
                  <a:gd name="connsiteY15" fmla="*/ 377825 h 444500"/>
                  <a:gd name="connsiteX16" fmla="*/ 311150 w 467316"/>
                  <a:gd name="connsiteY16" fmla="*/ 428625 h 444500"/>
                  <a:gd name="connsiteX17" fmla="*/ 285750 w 467316"/>
                  <a:gd name="connsiteY17" fmla="*/ 441325 h 444500"/>
                  <a:gd name="connsiteX18" fmla="*/ 231775 w 467316"/>
                  <a:gd name="connsiteY18" fmla="*/ 444500 h 444500"/>
                  <a:gd name="connsiteX19" fmla="*/ 174625 w 467316"/>
                  <a:gd name="connsiteY19" fmla="*/ 434975 h 444500"/>
                  <a:gd name="connsiteX20" fmla="*/ 146050 w 467316"/>
                  <a:gd name="connsiteY20" fmla="*/ 422275 h 444500"/>
                  <a:gd name="connsiteX21" fmla="*/ 127000 w 467316"/>
                  <a:gd name="connsiteY21" fmla="*/ 415925 h 444500"/>
                  <a:gd name="connsiteX22" fmla="*/ 117475 w 467316"/>
                  <a:gd name="connsiteY22" fmla="*/ 412750 h 444500"/>
                  <a:gd name="connsiteX23" fmla="*/ 104775 w 467316"/>
                  <a:gd name="connsiteY23" fmla="*/ 409575 h 444500"/>
                  <a:gd name="connsiteX24" fmla="*/ 101600 w 467316"/>
                  <a:gd name="connsiteY24" fmla="*/ 406400 h 444500"/>
                  <a:gd name="connsiteX25" fmla="*/ 101600 w 467316"/>
                  <a:gd name="connsiteY25" fmla="*/ 406400 h 444500"/>
                  <a:gd name="connsiteX0" fmla="*/ 0 w 461822"/>
                  <a:gd name="connsiteY0" fmla="*/ 292100 h 444500"/>
                  <a:gd name="connsiteX1" fmla="*/ 0 w 461822"/>
                  <a:gd name="connsiteY1" fmla="*/ 292100 h 444500"/>
                  <a:gd name="connsiteX2" fmla="*/ 177800 w 461822"/>
                  <a:gd name="connsiteY2" fmla="*/ 288925 h 444500"/>
                  <a:gd name="connsiteX3" fmla="*/ 254000 w 461822"/>
                  <a:gd name="connsiteY3" fmla="*/ 276225 h 444500"/>
                  <a:gd name="connsiteX4" fmla="*/ 323850 w 461822"/>
                  <a:gd name="connsiteY4" fmla="*/ 263525 h 444500"/>
                  <a:gd name="connsiteX5" fmla="*/ 384175 w 461822"/>
                  <a:gd name="connsiteY5" fmla="*/ 234950 h 444500"/>
                  <a:gd name="connsiteX6" fmla="*/ 403225 w 461822"/>
                  <a:gd name="connsiteY6" fmla="*/ 206375 h 444500"/>
                  <a:gd name="connsiteX7" fmla="*/ 434975 w 461822"/>
                  <a:gd name="connsiteY7" fmla="*/ 114300 h 444500"/>
                  <a:gd name="connsiteX8" fmla="*/ 447675 w 461822"/>
                  <a:gd name="connsiteY8" fmla="*/ 63500 h 444500"/>
                  <a:gd name="connsiteX9" fmla="*/ 454025 w 461822"/>
                  <a:gd name="connsiteY9" fmla="*/ 31750 h 444500"/>
                  <a:gd name="connsiteX10" fmla="*/ 460375 w 461822"/>
                  <a:gd name="connsiteY10" fmla="*/ 0 h 444500"/>
                  <a:gd name="connsiteX11" fmla="*/ 460375 w 461822"/>
                  <a:gd name="connsiteY11" fmla="*/ 307975 h 444500"/>
                  <a:gd name="connsiteX12" fmla="*/ 444500 w 461822"/>
                  <a:gd name="connsiteY12" fmla="*/ 327025 h 444500"/>
                  <a:gd name="connsiteX13" fmla="*/ 406400 w 461822"/>
                  <a:gd name="connsiteY13" fmla="*/ 358775 h 444500"/>
                  <a:gd name="connsiteX14" fmla="*/ 381000 w 461822"/>
                  <a:gd name="connsiteY14" fmla="*/ 377825 h 444500"/>
                  <a:gd name="connsiteX15" fmla="*/ 311150 w 461822"/>
                  <a:gd name="connsiteY15" fmla="*/ 428625 h 444500"/>
                  <a:gd name="connsiteX16" fmla="*/ 285750 w 461822"/>
                  <a:gd name="connsiteY16" fmla="*/ 441325 h 444500"/>
                  <a:gd name="connsiteX17" fmla="*/ 231775 w 461822"/>
                  <a:gd name="connsiteY17" fmla="*/ 444500 h 444500"/>
                  <a:gd name="connsiteX18" fmla="*/ 174625 w 461822"/>
                  <a:gd name="connsiteY18" fmla="*/ 434975 h 444500"/>
                  <a:gd name="connsiteX19" fmla="*/ 146050 w 461822"/>
                  <a:gd name="connsiteY19" fmla="*/ 422275 h 444500"/>
                  <a:gd name="connsiteX20" fmla="*/ 127000 w 461822"/>
                  <a:gd name="connsiteY20" fmla="*/ 415925 h 444500"/>
                  <a:gd name="connsiteX21" fmla="*/ 117475 w 461822"/>
                  <a:gd name="connsiteY21" fmla="*/ 412750 h 444500"/>
                  <a:gd name="connsiteX22" fmla="*/ 104775 w 461822"/>
                  <a:gd name="connsiteY22" fmla="*/ 409575 h 444500"/>
                  <a:gd name="connsiteX23" fmla="*/ 101600 w 461822"/>
                  <a:gd name="connsiteY23" fmla="*/ 406400 h 444500"/>
                  <a:gd name="connsiteX24" fmla="*/ 101600 w 461822"/>
                  <a:gd name="connsiteY24" fmla="*/ 406400 h 444500"/>
                  <a:gd name="connsiteX0" fmla="*/ 0 w 464618"/>
                  <a:gd name="connsiteY0" fmla="*/ 292100 h 444500"/>
                  <a:gd name="connsiteX1" fmla="*/ 0 w 464618"/>
                  <a:gd name="connsiteY1" fmla="*/ 292100 h 444500"/>
                  <a:gd name="connsiteX2" fmla="*/ 177800 w 464618"/>
                  <a:gd name="connsiteY2" fmla="*/ 288925 h 444500"/>
                  <a:gd name="connsiteX3" fmla="*/ 254000 w 464618"/>
                  <a:gd name="connsiteY3" fmla="*/ 276225 h 444500"/>
                  <a:gd name="connsiteX4" fmla="*/ 323850 w 464618"/>
                  <a:gd name="connsiteY4" fmla="*/ 263525 h 444500"/>
                  <a:gd name="connsiteX5" fmla="*/ 384175 w 464618"/>
                  <a:gd name="connsiteY5" fmla="*/ 234950 h 444500"/>
                  <a:gd name="connsiteX6" fmla="*/ 403225 w 464618"/>
                  <a:gd name="connsiteY6" fmla="*/ 206375 h 444500"/>
                  <a:gd name="connsiteX7" fmla="*/ 434975 w 464618"/>
                  <a:gd name="connsiteY7" fmla="*/ 114300 h 444500"/>
                  <a:gd name="connsiteX8" fmla="*/ 447675 w 464618"/>
                  <a:gd name="connsiteY8" fmla="*/ 63500 h 444500"/>
                  <a:gd name="connsiteX9" fmla="*/ 454025 w 464618"/>
                  <a:gd name="connsiteY9" fmla="*/ 31750 h 444500"/>
                  <a:gd name="connsiteX10" fmla="*/ 460375 w 464618"/>
                  <a:gd name="connsiteY10" fmla="*/ 0 h 444500"/>
                  <a:gd name="connsiteX11" fmla="*/ 460375 w 464618"/>
                  <a:gd name="connsiteY11" fmla="*/ 307975 h 444500"/>
                  <a:gd name="connsiteX12" fmla="*/ 406400 w 464618"/>
                  <a:gd name="connsiteY12" fmla="*/ 358775 h 444500"/>
                  <a:gd name="connsiteX13" fmla="*/ 381000 w 464618"/>
                  <a:gd name="connsiteY13" fmla="*/ 377825 h 444500"/>
                  <a:gd name="connsiteX14" fmla="*/ 311150 w 464618"/>
                  <a:gd name="connsiteY14" fmla="*/ 428625 h 444500"/>
                  <a:gd name="connsiteX15" fmla="*/ 285750 w 464618"/>
                  <a:gd name="connsiteY15" fmla="*/ 441325 h 444500"/>
                  <a:gd name="connsiteX16" fmla="*/ 231775 w 464618"/>
                  <a:gd name="connsiteY16" fmla="*/ 444500 h 444500"/>
                  <a:gd name="connsiteX17" fmla="*/ 174625 w 464618"/>
                  <a:gd name="connsiteY17" fmla="*/ 434975 h 444500"/>
                  <a:gd name="connsiteX18" fmla="*/ 146050 w 464618"/>
                  <a:gd name="connsiteY18" fmla="*/ 422275 h 444500"/>
                  <a:gd name="connsiteX19" fmla="*/ 127000 w 464618"/>
                  <a:gd name="connsiteY19" fmla="*/ 415925 h 444500"/>
                  <a:gd name="connsiteX20" fmla="*/ 117475 w 464618"/>
                  <a:gd name="connsiteY20" fmla="*/ 412750 h 444500"/>
                  <a:gd name="connsiteX21" fmla="*/ 104775 w 464618"/>
                  <a:gd name="connsiteY21" fmla="*/ 409575 h 444500"/>
                  <a:gd name="connsiteX22" fmla="*/ 101600 w 464618"/>
                  <a:gd name="connsiteY22" fmla="*/ 406400 h 444500"/>
                  <a:gd name="connsiteX23" fmla="*/ 101600 w 464618"/>
                  <a:gd name="connsiteY23" fmla="*/ 406400 h 444500"/>
                  <a:gd name="connsiteX0" fmla="*/ 0 w 466496"/>
                  <a:gd name="connsiteY0" fmla="*/ 292100 h 444500"/>
                  <a:gd name="connsiteX1" fmla="*/ 0 w 466496"/>
                  <a:gd name="connsiteY1" fmla="*/ 292100 h 444500"/>
                  <a:gd name="connsiteX2" fmla="*/ 177800 w 466496"/>
                  <a:gd name="connsiteY2" fmla="*/ 288925 h 444500"/>
                  <a:gd name="connsiteX3" fmla="*/ 254000 w 466496"/>
                  <a:gd name="connsiteY3" fmla="*/ 276225 h 444500"/>
                  <a:gd name="connsiteX4" fmla="*/ 323850 w 466496"/>
                  <a:gd name="connsiteY4" fmla="*/ 263525 h 444500"/>
                  <a:gd name="connsiteX5" fmla="*/ 384175 w 466496"/>
                  <a:gd name="connsiteY5" fmla="*/ 234950 h 444500"/>
                  <a:gd name="connsiteX6" fmla="*/ 403225 w 466496"/>
                  <a:gd name="connsiteY6" fmla="*/ 206375 h 444500"/>
                  <a:gd name="connsiteX7" fmla="*/ 434975 w 466496"/>
                  <a:gd name="connsiteY7" fmla="*/ 114300 h 444500"/>
                  <a:gd name="connsiteX8" fmla="*/ 447675 w 466496"/>
                  <a:gd name="connsiteY8" fmla="*/ 63500 h 444500"/>
                  <a:gd name="connsiteX9" fmla="*/ 454025 w 466496"/>
                  <a:gd name="connsiteY9" fmla="*/ 31750 h 444500"/>
                  <a:gd name="connsiteX10" fmla="*/ 460375 w 466496"/>
                  <a:gd name="connsiteY10" fmla="*/ 0 h 444500"/>
                  <a:gd name="connsiteX11" fmla="*/ 460375 w 466496"/>
                  <a:gd name="connsiteY11" fmla="*/ 307975 h 444500"/>
                  <a:gd name="connsiteX12" fmla="*/ 381000 w 466496"/>
                  <a:gd name="connsiteY12" fmla="*/ 377825 h 444500"/>
                  <a:gd name="connsiteX13" fmla="*/ 311150 w 466496"/>
                  <a:gd name="connsiteY13" fmla="*/ 428625 h 444500"/>
                  <a:gd name="connsiteX14" fmla="*/ 285750 w 466496"/>
                  <a:gd name="connsiteY14" fmla="*/ 441325 h 444500"/>
                  <a:gd name="connsiteX15" fmla="*/ 231775 w 466496"/>
                  <a:gd name="connsiteY15" fmla="*/ 444500 h 444500"/>
                  <a:gd name="connsiteX16" fmla="*/ 174625 w 466496"/>
                  <a:gd name="connsiteY16" fmla="*/ 434975 h 444500"/>
                  <a:gd name="connsiteX17" fmla="*/ 146050 w 466496"/>
                  <a:gd name="connsiteY17" fmla="*/ 422275 h 444500"/>
                  <a:gd name="connsiteX18" fmla="*/ 127000 w 466496"/>
                  <a:gd name="connsiteY18" fmla="*/ 415925 h 444500"/>
                  <a:gd name="connsiteX19" fmla="*/ 117475 w 466496"/>
                  <a:gd name="connsiteY19" fmla="*/ 412750 h 444500"/>
                  <a:gd name="connsiteX20" fmla="*/ 104775 w 466496"/>
                  <a:gd name="connsiteY20" fmla="*/ 409575 h 444500"/>
                  <a:gd name="connsiteX21" fmla="*/ 101600 w 466496"/>
                  <a:gd name="connsiteY21" fmla="*/ 406400 h 444500"/>
                  <a:gd name="connsiteX22" fmla="*/ 101600 w 466496"/>
                  <a:gd name="connsiteY22" fmla="*/ 406400 h 444500"/>
                  <a:gd name="connsiteX0" fmla="*/ 0 w 471667"/>
                  <a:gd name="connsiteY0" fmla="*/ 292100 h 444500"/>
                  <a:gd name="connsiteX1" fmla="*/ 0 w 471667"/>
                  <a:gd name="connsiteY1" fmla="*/ 292100 h 444500"/>
                  <a:gd name="connsiteX2" fmla="*/ 177800 w 471667"/>
                  <a:gd name="connsiteY2" fmla="*/ 288925 h 444500"/>
                  <a:gd name="connsiteX3" fmla="*/ 254000 w 471667"/>
                  <a:gd name="connsiteY3" fmla="*/ 276225 h 444500"/>
                  <a:gd name="connsiteX4" fmla="*/ 323850 w 471667"/>
                  <a:gd name="connsiteY4" fmla="*/ 263525 h 444500"/>
                  <a:gd name="connsiteX5" fmla="*/ 384175 w 471667"/>
                  <a:gd name="connsiteY5" fmla="*/ 234950 h 444500"/>
                  <a:gd name="connsiteX6" fmla="*/ 403225 w 471667"/>
                  <a:gd name="connsiteY6" fmla="*/ 206375 h 444500"/>
                  <a:gd name="connsiteX7" fmla="*/ 434975 w 471667"/>
                  <a:gd name="connsiteY7" fmla="*/ 114300 h 444500"/>
                  <a:gd name="connsiteX8" fmla="*/ 447675 w 471667"/>
                  <a:gd name="connsiteY8" fmla="*/ 63500 h 444500"/>
                  <a:gd name="connsiteX9" fmla="*/ 454025 w 471667"/>
                  <a:gd name="connsiteY9" fmla="*/ 31750 h 444500"/>
                  <a:gd name="connsiteX10" fmla="*/ 460375 w 471667"/>
                  <a:gd name="connsiteY10" fmla="*/ 0 h 444500"/>
                  <a:gd name="connsiteX11" fmla="*/ 460375 w 471667"/>
                  <a:gd name="connsiteY11" fmla="*/ 307975 h 444500"/>
                  <a:gd name="connsiteX12" fmla="*/ 311150 w 471667"/>
                  <a:gd name="connsiteY12" fmla="*/ 428625 h 444500"/>
                  <a:gd name="connsiteX13" fmla="*/ 285750 w 471667"/>
                  <a:gd name="connsiteY13" fmla="*/ 441325 h 444500"/>
                  <a:gd name="connsiteX14" fmla="*/ 231775 w 471667"/>
                  <a:gd name="connsiteY14" fmla="*/ 444500 h 444500"/>
                  <a:gd name="connsiteX15" fmla="*/ 174625 w 471667"/>
                  <a:gd name="connsiteY15" fmla="*/ 434975 h 444500"/>
                  <a:gd name="connsiteX16" fmla="*/ 146050 w 471667"/>
                  <a:gd name="connsiteY16" fmla="*/ 422275 h 444500"/>
                  <a:gd name="connsiteX17" fmla="*/ 127000 w 471667"/>
                  <a:gd name="connsiteY17" fmla="*/ 415925 h 444500"/>
                  <a:gd name="connsiteX18" fmla="*/ 117475 w 471667"/>
                  <a:gd name="connsiteY18" fmla="*/ 412750 h 444500"/>
                  <a:gd name="connsiteX19" fmla="*/ 104775 w 471667"/>
                  <a:gd name="connsiteY19" fmla="*/ 409575 h 444500"/>
                  <a:gd name="connsiteX20" fmla="*/ 101600 w 471667"/>
                  <a:gd name="connsiteY20" fmla="*/ 406400 h 444500"/>
                  <a:gd name="connsiteX21" fmla="*/ 101600 w 471667"/>
                  <a:gd name="connsiteY21" fmla="*/ 406400 h 444500"/>
                  <a:gd name="connsiteX0" fmla="*/ 0 w 473548"/>
                  <a:gd name="connsiteY0" fmla="*/ 292100 h 452065"/>
                  <a:gd name="connsiteX1" fmla="*/ 0 w 473548"/>
                  <a:gd name="connsiteY1" fmla="*/ 292100 h 452065"/>
                  <a:gd name="connsiteX2" fmla="*/ 177800 w 473548"/>
                  <a:gd name="connsiteY2" fmla="*/ 288925 h 452065"/>
                  <a:gd name="connsiteX3" fmla="*/ 254000 w 473548"/>
                  <a:gd name="connsiteY3" fmla="*/ 276225 h 452065"/>
                  <a:gd name="connsiteX4" fmla="*/ 323850 w 473548"/>
                  <a:gd name="connsiteY4" fmla="*/ 263525 h 452065"/>
                  <a:gd name="connsiteX5" fmla="*/ 384175 w 473548"/>
                  <a:gd name="connsiteY5" fmla="*/ 234950 h 452065"/>
                  <a:gd name="connsiteX6" fmla="*/ 403225 w 473548"/>
                  <a:gd name="connsiteY6" fmla="*/ 206375 h 452065"/>
                  <a:gd name="connsiteX7" fmla="*/ 434975 w 473548"/>
                  <a:gd name="connsiteY7" fmla="*/ 114300 h 452065"/>
                  <a:gd name="connsiteX8" fmla="*/ 447675 w 473548"/>
                  <a:gd name="connsiteY8" fmla="*/ 63500 h 452065"/>
                  <a:gd name="connsiteX9" fmla="*/ 454025 w 473548"/>
                  <a:gd name="connsiteY9" fmla="*/ 31750 h 452065"/>
                  <a:gd name="connsiteX10" fmla="*/ 460375 w 473548"/>
                  <a:gd name="connsiteY10" fmla="*/ 0 h 452065"/>
                  <a:gd name="connsiteX11" fmla="*/ 460375 w 473548"/>
                  <a:gd name="connsiteY11" fmla="*/ 307975 h 452065"/>
                  <a:gd name="connsiteX12" fmla="*/ 285750 w 473548"/>
                  <a:gd name="connsiteY12" fmla="*/ 441325 h 452065"/>
                  <a:gd name="connsiteX13" fmla="*/ 231775 w 473548"/>
                  <a:gd name="connsiteY13" fmla="*/ 444500 h 452065"/>
                  <a:gd name="connsiteX14" fmla="*/ 174625 w 473548"/>
                  <a:gd name="connsiteY14" fmla="*/ 434975 h 452065"/>
                  <a:gd name="connsiteX15" fmla="*/ 146050 w 473548"/>
                  <a:gd name="connsiteY15" fmla="*/ 422275 h 452065"/>
                  <a:gd name="connsiteX16" fmla="*/ 127000 w 473548"/>
                  <a:gd name="connsiteY16" fmla="*/ 415925 h 452065"/>
                  <a:gd name="connsiteX17" fmla="*/ 117475 w 473548"/>
                  <a:gd name="connsiteY17" fmla="*/ 412750 h 452065"/>
                  <a:gd name="connsiteX18" fmla="*/ 104775 w 473548"/>
                  <a:gd name="connsiteY18" fmla="*/ 409575 h 452065"/>
                  <a:gd name="connsiteX19" fmla="*/ 101600 w 473548"/>
                  <a:gd name="connsiteY19" fmla="*/ 406400 h 452065"/>
                  <a:gd name="connsiteX20" fmla="*/ 101600 w 473548"/>
                  <a:gd name="connsiteY20" fmla="*/ 406400 h 452065"/>
                  <a:gd name="connsiteX0" fmla="*/ 0 w 477545"/>
                  <a:gd name="connsiteY0" fmla="*/ 292100 h 444500"/>
                  <a:gd name="connsiteX1" fmla="*/ 0 w 477545"/>
                  <a:gd name="connsiteY1" fmla="*/ 292100 h 444500"/>
                  <a:gd name="connsiteX2" fmla="*/ 177800 w 477545"/>
                  <a:gd name="connsiteY2" fmla="*/ 288925 h 444500"/>
                  <a:gd name="connsiteX3" fmla="*/ 254000 w 477545"/>
                  <a:gd name="connsiteY3" fmla="*/ 276225 h 444500"/>
                  <a:gd name="connsiteX4" fmla="*/ 323850 w 477545"/>
                  <a:gd name="connsiteY4" fmla="*/ 263525 h 444500"/>
                  <a:gd name="connsiteX5" fmla="*/ 384175 w 477545"/>
                  <a:gd name="connsiteY5" fmla="*/ 234950 h 444500"/>
                  <a:gd name="connsiteX6" fmla="*/ 403225 w 477545"/>
                  <a:gd name="connsiteY6" fmla="*/ 206375 h 444500"/>
                  <a:gd name="connsiteX7" fmla="*/ 434975 w 477545"/>
                  <a:gd name="connsiteY7" fmla="*/ 114300 h 444500"/>
                  <a:gd name="connsiteX8" fmla="*/ 447675 w 477545"/>
                  <a:gd name="connsiteY8" fmla="*/ 63500 h 444500"/>
                  <a:gd name="connsiteX9" fmla="*/ 454025 w 477545"/>
                  <a:gd name="connsiteY9" fmla="*/ 31750 h 444500"/>
                  <a:gd name="connsiteX10" fmla="*/ 460375 w 477545"/>
                  <a:gd name="connsiteY10" fmla="*/ 0 h 444500"/>
                  <a:gd name="connsiteX11" fmla="*/ 460375 w 477545"/>
                  <a:gd name="connsiteY11" fmla="*/ 307975 h 444500"/>
                  <a:gd name="connsiteX12" fmla="*/ 231775 w 477545"/>
                  <a:gd name="connsiteY12" fmla="*/ 444500 h 444500"/>
                  <a:gd name="connsiteX13" fmla="*/ 174625 w 477545"/>
                  <a:gd name="connsiteY13" fmla="*/ 434975 h 444500"/>
                  <a:gd name="connsiteX14" fmla="*/ 146050 w 477545"/>
                  <a:gd name="connsiteY14" fmla="*/ 422275 h 444500"/>
                  <a:gd name="connsiteX15" fmla="*/ 127000 w 477545"/>
                  <a:gd name="connsiteY15" fmla="*/ 415925 h 444500"/>
                  <a:gd name="connsiteX16" fmla="*/ 117475 w 477545"/>
                  <a:gd name="connsiteY16" fmla="*/ 412750 h 444500"/>
                  <a:gd name="connsiteX17" fmla="*/ 104775 w 477545"/>
                  <a:gd name="connsiteY17" fmla="*/ 409575 h 444500"/>
                  <a:gd name="connsiteX18" fmla="*/ 101600 w 477545"/>
                  <a:gd name="connsiteY18" fmla="*/ 406400 h 444500"/>
                  <a:gd name="connsiteX19" fmla="*/ 101600 w 477545"/>
                  <a:gd name="connsiteY19" fmla="*/ 406400 h 44450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17" fmla="*/ 101600 w 481778"/>
                  <a:gd name="connsiteY17" fmla="*/ 406400 h 441630"/>
                  <a:gd name="connsiteX18" fmla="*/ 101600 w 481778"/>
                  <a:gd name="connsiteY18" fmla="*/ 40640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17" fmla="*/ 101600 w 481778"/>
                  <a:gd name="connsiteY17" fmla="*/ 40640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0" fmla="*/ 0 w 481778"/>
                  <a:gd name="connsiteY0" fmla="*/ 292100 h 434975"/>
                  <a:gd name="connsiteX1" fmla="*/ 0 w 481778"/>
                  <a:gd name="connsiteY1" fmla="*/ 292100 h 434975"/>
                  <a:gd name="connsiteX2" fmla="*/ 177800 w 481778"/>
                  <a:gd name="connsiteY2" fmla="*/ 288925 h 434975"/>
                  <a:gd name="connsiteX3" fmla="*/ 254000 w 481778"/>
                  <a:gd name="connsiteY3" fmla="*/ 276225 h 434975"/>
                  <a:gd name="connsiteX4" fmla="*/ 323850 w 481778"/>
                  <a:gd name="connsiteY4" fmla="*/ 263525 h 434975"/>
                  <a:gd name="connsiteX5" fmla="*/ 384175 w 481778"/>
                  <a:gd name="connsiteY5" fmla="*/ 234950 h 434975"/>
                  <a:gd name="connsiteX6" fmla="*/ 403225 w 481778"/>
                  <a:gd name="connsiteY6" fmla="*/ 206375 h 434975"/>
                  <a:gd name="connsiteX7" fmla="*/ 434975 w 481778"/>
                  <a:gd name="connsiteY7" fmla="*/ 114300 h 434975"/>
                  <a:gd name="connsiteX8" fmla="*/ 447675 w 481778"/>
                  <a:gd name="connsiteY8" fmla="*/ 63500 h 434975"/>
                  <a:gd name="connsiteX9" fmla="*/ 454025 w 481778"/>
                  <a:gd name="connsiteY9" fmla="*/ 31750 h 434975"/>
                  <a:gd name="connsiteX10" fmla="*/ 460375 w 481778"/>
                  <a:gd name="connsiteY10" fmla="*/ 0 h 434975"/>
                  <a:gd name="connsiteX11" fmla="*/ 460375 w 481778"/>
                  <a:gd name="connsiteY11" fmla="*/ 307975 h 434975"/>
                  <a:gd name="connsiteX12" fmla="*/ 174625 w 481778"/>
                  <a:gd name="connsiteY12" fmla="*/ 434975 h 434975"/>
                  <a:gd name="connsiteX0" fmla="*/ 0 w 481778"/>
                  <a:gd name="connsiteY0" fmla="*/ 303003 h 445878"/>
                  <a:gd name="connsiteX1" fmla="*/ 0 w 481778"/>
                  <a:gd name="connsiteY1" fmla="*/ 303003 h 445878"/>
                  <a:gd name="connsiteX2" fmla="*/ 177800 w 481778"/>
                  <a:gd name="connsiteY2" fmla="*/ 299828 h 445878"/>
                  <a:gd name="connsiteX3" fmla="*/ 254000 w 481778"/>
                  <a:gd name="connsiteY3" fmla="*/ 287128 h 445878"/>
                  <a:gd name="connsiteX4" fmla="*/ 323850 w 481778"/>
                  <a:gd name="connsiteY4" fmla="*/ 274428 h 445878"/>
                  <a:gd name="connsiteX5" fmla="*/ 384175 w 481778"/>
                  <a:gd name="connsiteY5" fmla="*/ 245853 h 445878"/>
                  <a:gd name="connsiteX6" fmla="*/ 403225 w 481778"/>
                  <a:gd name="connsiteY6" fmla="*/ 217278 h 445878"/>
                  <a:gd name="connsiteX7" fmla="*/ 434975 w 481778"/>
                  <a:gd name="connsiteY7" fmla="*/ 125203 h 445878"/>
                  <a:gd name="connsiteX8" fmla="*/ 447675 w 481778"/>
                  <a:gd name="connsiteY8" fmla="*/ 74403 h 445878"/>
                  <a:gd name="connsiteX9" fmla="*/ 460375 w 481778"/>
                  <a:gd name="connsiteY9" fmla="*/ 10903 h 445878"/>
                  <a:gd name="connsiteX10" fmla="*/ 460375 w 481778"/>
                  <a:gd name="connsiteY10" fmla="*/ 318878 h 445878"/>
                  <a:gd name="connsiteX11" fmla="*/ 174625 w 481778"/>
                  <a:gd name="connsiteY11" fmla="*/ 445878 h 445878"/>
                  <a:gd name="connsiteX0" fmla="*/ 0 w 481778"/>
                  <a:gd name="connsiteY0" fmla="*/ 297868 h 440743"/>
                  <a:gd name="connsiteX1" fmla="*/ 0 w 481778"/>
                  <a:gd name="connsiteY1" fmla="*/ 297868 h 440743"/>
                  <a:gd name="connsiteX2" fmla="*/ 177800 w 481778"/>
                  <a:gd name="connsiteY2" fmla="*/ 294693 h 440743"/>
                  <a:gd name="connsiteX3" fmla="*/ 254000 w 481778"/>
                  <a:gd name="connsiteY3" fmla="*/ 281993 h 440743"/>
                  <a:gd name="connsiteX4" fmla="*/ 323850 w 481778"/>
                  <a:gd name="connsiteY4" fmla="*/ 269293 h 440743"/>
                  <a:gd name="connsiteX5" fmla="*/ 384175 w 481778"/>
                  <a:gd name="connsiteY5" fmla="*/ 240718 h 440743"/>
                  <a:gd name="connsiteX6" fmla="*/ 403225 w 481778"/>
                  <a:gd name="connsiteY6" fmla="*/ 212143 h 440743"/>
                  <a:gd name="connsiteX7" fmla="*/ 434975 w 481778"/>
                  <a:gd name="connsiteY7" fmla="*/ 120068 h 440743"/>
                  <a:gd name="connsiteX8" fmla="*/ 460375 w 481778"/>
                  <a:gd name="connsiteY8" fmla="*/ 5768 h 440743"/>
                  <a:gd name="connsiteX9" fmla="*/ 460375 w 481778"/>
                  <a:gd name="connsiteY9" fmla="*/ 313743 h 440743"/>
                  <a:gd name="connsiteX10" fmla="*/ 174625 w 481778"/>
                  <a:gd name="connsiteY10" fmla="*/ 440743 h 440743"/>
                  <a:gd name="connsiteX0" fmla="*/ 0 w 481778"/>
                  <a:gd name="connsiteY0" fmla="*/ 293197 h 436072"/>
                  <a:gd name="connsiteX1" fmla="*/ 0 w 481778"/>
                  <a:gd name="connsiteY1" fmla="*/ 293197 h 436072"/>
                  <a:gd name="connsiteX2" fmla="*/ 177800 w 481778"/>
                  <a:gd name="connsiteY2" fmla="*/ 290022 h 436072"/>
                  <a:gd name="connsiteX3" fmla="*/ 254000 w 481778"/>
                  <a:gd name="connsiteY3" fmla="*/ 277322 h 436072"/>
                  <a:gd name="connsiteX4" fmla="*/ 323850 w 481778"/>
                  <a:gd name="connsiteY4" fmla="*/ 264622 h 436072"/>
                  <a:gd name="connsiteX5" fmla="*/ 384175 w 481778"/>
                  <a:gd name="connsiteY5" fmla="*/ 236047 h 436072"/>
                  <a:gd name="connsiteX6" fmla="*/ 403225 w 481778"/>
                  <a:gd name="connsiteY6" fmla="*/ 207472 h 436072"/>
                  <a:gd name="connsiteX7" fmla="*/ 460375 w 481778"/>
                  <a:gd name="connsiteY7" fmla="*/ 1097 h 436072"/>
                  <a:gd name="connsiteX8" fmla="*/ 460375 w 481778"/>
                  <a:gd name="connsiteY8" fmla="*/ 309072 h 436072"/>
                  <a:gd name="connsiteX9" fmla="*/ 174625 w 481778"/>
                  <a:gd name="connsiteY9" fmla="*/ 436072 h 436072"/>
                  <a:gd name="connsiteX0" fmla="*/ 0 w 481778"/>
                  <a:gd name="connsiteY0" fmla="*/ 293223 h 436098"/>
                  <a:gd name="connsiteX1" fmla="*/ 0 w 481778"/>
                  <a:gd name="connsiteY1" fmla="*/ 293223 h 436098"/>
                  <a:gd name="connsiteX2" fmla="*/ 177800 w 481778"/>
                  <a:gd name="connsiteY2" fmla="*/ 290048 h 436098"/>
                  <a:gd name="connsiteX3" fmla="*/ 254000 w 481778"/>
                  <a:gd name="connsiteY3" fmla="*/ 277348 h 436098"/>
                  <a:gd name="connsiteX4" fmla="*/ 323850 w 481778"/>
                  <a:gd name="connsiteY4" fmla="*/ 264648 h 436098"/>
                  <a:gd name="connsiteX5" fmla="*/ 403225 w 481778"/>
                  <a:gd name="connsiteY5" fmla="*/ 207498 h 436098"/>
                  <a:gd name="connsiteX6" fmla="*/ 460375 w 481778"/>
                  <a:gd name="connsiteY6" fmla="*/ 1123 h 436098"/>
                  <a:gd name="connsiteX7" fmla="*/ 460375 w 481778"/>
                  <a:gd name="connsiteY7" fmla="*/ 309098 h 436098"/>
                  <a:gd name="connsiteX8" fmla="*/ 174625 w 481778"/>
                  <a:gd name="connsiteY8" fmla="*/ 436098 h 436098"/>
                  <a:gd name="connsiteX0" fmla="*/ 0 w 481778"/>
                  <a:gd name="connsiteY0" fmla="*/ 293235 h 436110"/>
                  <a:gd name="connsiteX1" fmla="*/ 0 w 481778"/>
                  <a:gd name="connsiteY1" fmla="*/ 293235 h 436110"/>
                  <a:gd name="connsiteX2" fmla="*/ 177800 w 481778"/>
                  <a:gd name="connsiteY2" fmla="*/ 290060 h 436110"/>
                  <a:gd name="connsiteX3" fmla="*/ 254000 w 481778"/>
                  <a:gd name="connsiteY3" fmla="*/ 277360 h 436110"/>
                  <a:gd name="connsiteX4" fmla="*/ 403225 w 481778"/>
                  <a:gd name="connsiteY4" fmla="*/ 207510 h 436110"/>
                  <a:gd name="connsiteX5" fmla="*/ 460375 w 481778"/>
                  <a:gd name="connsiteY5" fmla="*/ 1135 h 436110"/>
                  <a:gd name="connsiteX6" fmla="*/ 460375 w 481778"/>
                  <a:gd name="connsiteY6" fmla="*/ 309110 h 436110"/>
                  <a:gd name="connsiteX7" fmla="*/ 174625 w 481778"/>
                  <a:gd name="connsiteY7" fmla="*/ 436110 h 436110"/>
                  <a:gd name="connsiteX0" fmla="*/ 0 w 481778"/>
                  <a:gd name="connsiteY0" fmla="*/ 293248 h 436123"/>
                  <a:gd name="connsiteX1" fmla="*/ 0 w 481778"/>
                  <a:gd name="connsiteY1" fmla="*/ 293248 h 436123"/>
                  <a:gd name="connsiteX2" fmla="*/ 177800 w 481778"/>
                  <a:gd name="connsiteY2" fmla="*/ 290073 h 436123"/>
                  <a:gd name="connsiteX3" fmla="*/ 403225 w 481778"/>
                  <a:gd name="connsiteY3" fmla="*/ 207523 h 436123"/>
                  <a:gd name="connsiteX4" fmla="*/ 460375 w 481778"/>
                  <a:gd name="connsiteY4" fmla="*/ 1148 h 436123"/>
                  <a:gd name="connsiteX5" fmla="*/ 460375 w 481778"/>
                  <a:gd name="connsiteY5" fmla="*/ 309123 h 436123"/>
                  <a:gd name="connsiteX6" fmla="*/ 174625 w 481778"/>
                  <a:gd name="connsiteY6" fmla="*/ 436123 h 436123"/>
                  <a:gd name="connsiteX0" fmla="*/ 0 w 481778"/>
                  <a:gd name="connsiteY0" fmla="*/ 293251 h 436126"/>
                  <a:gd name="connsiteX1" fmla="*/ 0 w 481778"/>
                  <a:gd name="connsiteY1" fmla="*/ 293251 h 436126"/>
                  <a:gd name="connsiteX2" fmla="*/ 403225 w 481778"/>
                  <a:gd name="connsiteY2" fmla="*/ 207526 h 436126"/>
                  <a:gd name="connsiteX3" fmla="*/ 460375 w 481778"/>
                  <a:gd name="connsiteY3" fmla="*/ 1151 h 436126"/>
                  <a:gd name="connsiteX4" fmla="*/ 460375 w 481778"/>
                  <a:gd name="connsiteY4" fmla="*/ 309126 h 436126"/>
                  <a:gd name="connsiteX5" fmla="*/ 174625 w 481778"/>
                  <a:gd name="connsiteY5" fmla="*/ 436126 h 436126"/>
                  <a:gd name="connsiteX0" fmla="*/ 0 w 538755"/>
                  <a:gd name="connsiteY0" fmla="*/ 298862 h 441737"/>
                  <a:gd name="connsiteX1" fmla="*/ 0 w 538755"/>
                  <a:gd name="connsiteY1" fmla="*/ 298862 h 441737"/>
                  <a:gd name="connsiteX2" fmla="*/ 403225 w 538755"/>
                  <a:gd name="connsiteY2" fmla="*/ 213137 h 441737"/>
                  <a:gd name="connsiteX3" fmla="*/ 538713 w 538755"/>
                  <a:gd name="connsiteY3" fmla="*/ 1124 h 441737"/>
                  <a:gd name="connsiteX4" fmla="*/ 460375 w 538755"/>
                  <a:gd name="connsiteY4" fmla="*/ 314737 h 441737"/>
                  <a:gd name="connsiteX5" fmla="*/ 174625 w 538755"/>
                  <a:gd name="connsiteY5" fmla="*/ 441737 h 441737"/>
                  <a:gd name="connsiteX0" fmla="*/ 0 w 538755"/>
                  <a:gd name="connsiteY0" fmla="*/ 298862 h 441737"/>
                  <a:gd name="connsiteX1" fmla="*/ 0 w 538755"/>
                  <a:gd name="connsiteY1" fmla="*/ 298862 h 441737"/>
                  <a:gd name="connsiteX2" fmla="*/ 403225 w 538755"/>
                  <a:gd name="connsiteY2" fmla="*/ 213137 h 441737"/>
                  <a:gd name="connsiteX3" fmla="*/ 538713 w 538755"/>
                  <a:gd name="connsiteY3" fmla="*/ 1124 h 441737"/>
                  <a:gd name="connsiteX4" fmla="*/ 460375 w 538755"/>
                  <a:gd name="connsiteY4" fmla="*/ 314737 h 441737"/>
                  <a:gd name="connsiteX5" fmla="*/ 174625 w 538755"/>
                  <a:gd name="connsiteY5" fmla="*/ 441737 h 441737"/>
                  <a:gd name="connsiteX6" fmla="*/ 0 w 538755"/>
                  <a:gd name="connsiteY6" fmla="*/ 298862 h 441737"/>
                  <a:gd name="connsiteX0" fmla="*/ 0 w 538755"/>
                  <a:gd name="connsiteY0" fmla="*/ 298862 h 444049"/>
                  <a:gd name="connsiteX1" fmla="*/ 0 w 538755"/>
                  <a:gd name="connsiteY1" fmla="*/ 298862 h 444049"/>
                  <a:gd name="connsiteX2" fmla="*/ 403225 w 538755"/>
                  <a:gd name="connsiteY2" fmla="*/ 213137 h 444049"/>
                  <a:gd name="connsiteX3" fmla="*/ 538713 w 538755"/>
                  <a:gd name="connsiteY3" fmla="*/ 1124 h 444049"/>
                  <a:gd name="connsiteX4" fmla="*/ 460375 w 538755"/>
                  <a:gd name="connsiteY4" fmla="*/ 314737 h 444049"/>
                  <a:gd name="connsiteX5" fmla="*/ 174625 w 538755"/>
                  <a:gd name="connsiteY5" fmla="*/ 441737 h 444049"/>
                  <a:gd name="connsiteX6" fmla="*/ 0 w 538755"/>
                  <a:gd name="connsiteY6" fmla="*/ 298862 h 444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8755" h="444049">
                    <a:moveTo>
                      <a:pt x="0" y="298862"/>
                    </a:moveTo>
                    <a:lnTo>
                      <a:pt x="0" y="298862"/>
                    </a:lnTo>
                    <a:cubicBezTo>
                      <a:pt x="67204" y="284575"/>
                      <a:pt x="313440" y="262760"/>
                      <a:pt x="403225" y="213137"/>
                    </a:cubicBezTo>
                    <a:cubicBezTo>
                      <a:pt x="493010" y="163514"/>
                      <a:pt x="529188" y="-15809"/>
                      <a:pt x="538713" y="1124"/>
                    </a:cubicBezTo>
                    <a:cubicBezTo>
                      <a:pt x="539771" y="47161"/>
                      <a:pt x="521056" y="241302"/>
                      <a:pt x="460375" y="314737"/>
                    </a:cubicBezTo>
                    <a:cubicBezTo>
                      <a:pt x="399694" y="388172"/>
                      <a:pt x="229515" y="432014"/>
                      <a:pt x="174625" y="441737"/>
                    </a:cubicBezTo>
                    <a:cubicBezTo>
                      <a:pt x="61580" y="461762"/>
                      <a:pt x="58208" y="346487"/>
                      <a:pt x="0" y="29886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7585735" y="5621933"/>
              <a:ext cx="728619" cy="738439"/>
              <a:chOff x="2249998" y="4433434"/>
              <a:chExt cx="855835" cy="867368"/>
            </a:xfrm>
            <a:solidFill>
              <a:schemeClr val="tx1"/>
            </a:solidFill>
          </p:grpSpPr>
          <p:sp>
            <p:nvSpPr>
              <p:cNvPr id="26" name="Chord 25"/>
              <p:cNvSpPr/>
              <p:nvPr/>
            </p:nvSpPr>
            <p:spPr>
              <a:xfrm rot="18646141">
                <a:off x="2244232" y="4439200"/>
                <a:ext cx="867368" cy="855835"/>
              </a:xfrm>
              <a:prstGeom prst="chord">
                <a:avLst>
                  <a:gd name="adj1" fmla="val 21522466"/>
                  <a:gd name="adj2" fmla="val 16982415"/>
                </a:avLst>
              </a:prstGeom>
              <a:solidFill>
                <a:schemeClr val="bg1">
                  <a:lumMod val="75000"/>
                  <a:alpha val="47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7" name="Group 26"/>
              <p:cNvGrpSpPr/>
              <p:nvPr/>
            </p:nvGrpSpPr>
            <p:grpSpPr>
              <a:xfrm rot="2667229">
                <a:off x="2458995" y="4650041"/>
                <a:ext cx="466054" cy="462577"/>
                <a:chOff x="1194241" y="4607184"/>
                <a:chExt cx="1541553" cy="1530050"/>
              </a:xfrm>
              <a:grpFill/>
            </p:grpSpPr>
            <p:sp>
              <p:nvSpPr>
                <p:cNvPr id="28" name="Teardrop 27"/>
                <p:cNvSpPr/>
                <p:nvPr/>
              </p:nvSpPr>
              <p:spPr>
                <a:xfrm>
                  <a:off x="1194241" y="5217858"/>
                  <a:ext cx="919376" cy="919376"/>
                </a:xfrm>
                <a:prstGeom prst="teardrop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ight Triangle 28"/>
                <p:cNvSpPr/>
                <p:nvPr/>
              </p:nvSpPr>
              <p:spPr>
                <a:xfrm>
                  <a:off x="2053429" y="4607184"/>
                  <a:ext cx="682365" cy="682365"/>
                </a:xfrm>
                <a:prstGeom prst="rtTriangl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93" name="Group 92"/>
          <p:cNvGrpSpPr/>
          <p:nvPr/>
        </p:nvGrpSpPr>
        <p:grpSpPr>
          <a:xfrm>
            <a:off x="209677" y="5374085"/>
            <a:ext cx="1400453" cy="1355163"/>
            <a:chOff x="81437" y="3546964"/>
            <a:chExt cx="3546718" cy="3432020"/>
          </a:xfrm>
        </p:grpSpPr>
        <p:grpSp>
          <p:nvGrpSpPr>
            <p:cNvPr id="60" name="Group 59"/>
            <p:cNvGrpSpPr/>
            <p:nvPr/>
          </p:nvGrpSpPr>
          <p:grpSpPr>
            <a:xfrm>
              <a:off x="1607040" y="6240545"/>
              <a:ext cx="728619" cy="738439"/>
              <a:chOff x="2249998" y="4433434"/>
              <a:chExt cx="855835" cy="867368"/>
            </a:xfrm>
            <a:solidFill>
              <a:schemeClr val="tx1"/>
            </a:solidFill>
          </p:grpSpPr>
          <p:sp>
            <p:nvSpPr>
              <p:cNvPr id="61" name="Chord 60"/>
              <p:cNvSpPr/>
              <p:nvPr/>
            </p:nvSpPr>
            <p:spPr>
              <a:xfrm rot="18646141">
                <a:off x="2244232" y="4439200"/>
                <a:ext cx="867368" cy="855835"/>
              </a:xfrm>
              <a:prstGeom prst="chord">
                <a:avLst>
                  <a:gd name="adj1" fmla="val 21522466"/>
                  <a:gd name="adj2" fmla="val 16982415"/>
                </a:avLst>
              </a:prstGeom>
              <a:solidFill>
                <a:schemeClr val="bg1">
                  <a:lumMod val="75000"/>
                  <a:alpha val="47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2" name="Group 61"/>
              <p:cNvGrpSpPr/>
              <p:nvPr/>
            </p:nvGrpSpPr>
            <p:grpSpPr>
              <a:xfrm rot="2667229">
                <a:off x="2458995" y="4650041"/>
                <a:ext cx="466054" cy="462577"/>
                <a:chOff x="1194241" y="4607184"/>
                <a:chExt cx="1541553" cy="1530050"/>
              </a:xfrm>
              <a:grpFill/>
            </p:grpSpPr>
            <p:sp>
              <p:nvSpPr>
                <p:cNvPr id="63" name="Teardrop 62"/>
                <p:cNvSpPr/>
                <p:nvPr/>
              </p:nvSpPr>
              <p:spPr>
                <a:xfrm>
                  <a:off x="1194241" y="5217858"/>
                  <a:ext cx="919376" cy="919376"/>
                </a:xfrm>
                <a:prstGeom prst="teardrop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ight Triangle 63"/>
                <p:cNvSpPr/>
                <p:nvPr/>
              </p:nvSpPr>
              <p:spPr>
                <a:xfrm>
                  <a:off x="2053429" y="4607184"/>
                  <a:ext cx="682365" cy="682365"/>
                </a:xfrm>
                <a:prstGeom prst="rtTriangl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5" name="Group 64"/>
            <p:cNvGrpSpPr/>
            <p:nvPr/>
          </p:nvGrpSpPr>
          <p:grpSpPr>
            <a:xfrm>
              <a:off x="81437" y="3704964"/>
              <a:ext cx="572194" cy="1001300"/>
              <a:chOff x="3706172" y="4175767"/>
              <a:chExt cx="624844" cy="941441"/>
            </a:xfrm>
            <a:solidFill>
              <a:schemeClr val="tx1"/>
            </a:solidFill>
          </p:grpSpPr>
          <p:sp>
            <p:nvSpPr>
              <p:cNvPr id="66" name="Heart 65"/>
              <p:cNvSpPr/>
              <p:nvPr/>
            </p:nvSpPr>
            <p:spPr>
              <a:xfrm rot="10800000">
                <a:off x="3761942" y="4334756"/>
                <a:ext cx="518392" cy="746842"/>
              </a:xfrm>
              <a:prstGeom prst="hear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3889676" y="4729529"/>
                <a:ext cx="262923" cy="34477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Heart 67"/>
              <p:cNvSpPr/>
              <p:nvPr/>
            </p:nvSpPr>
            <p:spPr>
              <a:xfrm>
                <a:off x="3820310" y="4201584"/>
                <a:ext cx="408262" cy="315136"/>
              </a:xfrm>
              <a:prstGeom prst="hear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3948044" y="4204759"/>
                <a:ext cx="207067" cy="12587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0" name="Group 69"/>
              <p:cNvGrpSpPr/>
              <p:nvPr/>
            </p:nvGrpSpPr>
            <p:grpSpPr>
              <a:xfrm rot="19881946">
                <a:off x="3706172" y="4184753"/>
                <a:ext cx="207654" cy="126235"/>
                <a:chOff x="4173540" y="5081599"/>
                <a:chExt cx="518392" cy="315136"/>
              </a:xfrm>
              <a:grpFill/>
            </p:grpSpPr>
            <p:sp>
              <p:nvSpPr>
                <p:cNvPr id="75" name="Heart 74"/>
                <p:cNvSpPr/>
                <p:nvPr/>
              </p:nvSpPr>
              <p:spPr>
                <a:xfrm>
                  <a:off x="4173540" y="5081599"/>
                  <a:ext cx="518392" cy="315136"/>
                </a:xfrm>
                <a:prstGeom prst="hear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4301272" y="5084774"/>
                  <a:ext cx="262923" cy="125873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70"/>
              <p:cNvGrpSpPr/>
              <p:nvPr/>
            </p:nvGrpSpPr>
            <p:grpSpPr>
              <a:xfrm rot="1261601">
                <a:off x="4110770" y="4175767"/>
                <a:ext cx="207654" cy="126235"/>
                <a:chOff x="4173540" y="5081599"/>
                <a:chExt cx="518392" cy="315136"/>
              </a:xfrm>
              <a:grpFill/>
            </p:grpSpPr>
            <p:sp>
              <p:nvSpPr>
                <p:cNvPr id="73" name="Heart 72"/>
                <p:cNvSpPr/>
                <p:nvPr/>
              </p:nvSpPr>
              <p:spPr>
                <a:xfrm>
                  <a:off x="4173540" y="5081599"/>
                  <a:ext cx="518392" cy="315136"/>
                </a:xfrm>
                <a:prstGeom prst="hear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Rectangle 73"/>
                <p:cNvSpPr/>
                <p:nvPr/>
              </p:nvSpPr>
              <p:spPr>
                <a:xfrm>
                  <a:off x="4301272" y="5084774"/>
                  <a:ext cx="262923" cy="125873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2" name="Freeform 71"/>
              <p:cNvSpPr/>
              <p:nvPr/>
            </p:nvSpPr>
            <p:spPr>
              <a:xfrm>
                <a:off x="3894308" y="4867119"/>
                <a:ext cx="436708" cy="250089"/>
              </a:xfrm>
              <a:custGeom>
                <a:avLst/>
                <a:gdLst>
                  <a:gd name="connsiteX0" fmla="*/ 0 w 467316"/>
                  <a:gd name="connsiteY0" fmla="*/ 292100 h 444500"/>
                  <a:gd name="connsiteX1" fmla="*/ 0 w 467316"/>
                  <a:gd name="connsiteY1" fmla="*/ 292100 h 444500"/>
                  <a:gd name="connsiteX2" fmla="*/ 177800 w 467316"/>
                  <a:gd name="connsiteY2" fmla="*/ 288925 h 444500"/>
                  <a:gd name="connsiteX3" fmla="*/ 254000 w 467316"/>
                  <a:gd name="connsiteY3" fmla="*/ 276225 h 444500"/>
                  <a:gd name="connsiteX4" fmla="*/ 323850 w 467316"/>
                  <a:gd name="connsiteY4" fmla="*/ 263525 h 444500"/>
                  <a:gd name="connsiteX5" fmla="*/ 384175 w 467316"/>
                  <a:gd name="connsiteY5" fmla="*/ 234950 h 444500"/>
                  <a:gd name="connsiteX6" fmla="*/ 403225 w 467316"/>
                  <a:gd name="connsiteY6" fmla="*/ 206375 h 444500"/>
                  <a:gd name="connsiteX7" fmla="*/ 434975 w 467316"/>
                  <a:gd name="connsiteY7" fmla="*/ 114300 h 444500"/>
                  <a:gd name="connsiteX8" fmla="*/ 447675 w 467316"/>
                  <a:gd name="connsiteY8" fmla="*/ 63500 h 444500"/>
                  <a:gd name="connsiteX9" fmla="*/ 454025 w 467316"/>
                  <a:gd name="connsiteY9" fmla="*/ 31750 h 444500"/>
                  <a:gd name="connsiteX10" fmla="*/ 460375 w 467316"/>
                  <a:gd name="connsiteY10" fmla="*/ 0 h 444500"/>
                  <a:gd name="connsiteX11" fmla="*/ 463550 w 467316"/>
                  <a:gd name="connsiteY11" fmla="*/ 139700 h 444500"/>
                  <a:gd name="connsiteX12" fmla="*/ 460375 w 467316"/>
                  <a:gd name="connsiteY12" fmla="*/ 307975 h 444500"/>
                  <a:gd name="connsiteX13" fmla="*/ 444500 w 467316"/>
                  <a:gd name="connsiteY13" fmla="*/ 327025 h 444500"/>
                  <a:gd name="connsiteX14" fmla="*/ 406400 w 467316"/>
                  <a:gd name="connsiteY14" fmla="*/ 358775 h 444500"/>
                  <a:gd name="connsiteX15" fmla="*/ 381000 w 467316"/>
                  <a:gd name="connsiteY15" fmla="*/ 377825 h 444500"/>
                  <a:gd name="connsiteX16" fmla="*/ 311150 w 467316"/>
                  <a:gd name="connsiteY16" fmla="*/ 428625 h 444500"/>
                  <a:gd name="connsiteX17" fmla="*/ 285750 w 467316"/>
                  <a:gd name="connsiteY17" fmla="*/ 441325 h 444500"/>
                  <a:gd name="connsiteX18" fmla="*/ 231775 w 467316"/>
                  <a:gd name="connsiteY18" fmla="*/ 444500 h 444500"/>
                  <a:gd name="connsiteX19" fmla="*/ 174625 w 467316"/>
                  <a:gd name="connsiteY19" fmla="*/ 434975 h 444500"/>
                  <a:gd name="connsiteX20" fmla="*/ 146050 w 467316"/>
                  <a:gd name="connsiteY20" fmla="*/ 422275 h 444500"/>
                  <a:gd name="connsiteX21" fmla="*/ 127000 w 467316"/>
                  <a:gd name="connsiteY21" fmla="*/ 415925 h 444500"/>
                  <a:gd name="connsiteX22" fmla="*/ 117475 w 467316"/>
                  <a:gd name="connsiteY22" fmla="*/ 412750 h 444500"/>
                  <a:gd name="connsiteX23" fmla="*/ 104775 w 467316"/>
                  <a:gd name="connsiteY23" fmla="*/ 409575 h 444500"/>
                  <a:gd name="connsiteX24" fmla="*/ 101600 w 467316"/>
                  <a:gd name="connsiteY24" fmla="*/ 406400 h 444500"/>
                  <a:gd name="connsiteX25" fmla="*/ 101600 w 467316"/>
                  <a:gd name="connsiteY25" fmla="*/ 406400 h 444500"/>
                  <a:gd name="connsiteX0" fmla="*/ 0 w 461822"/>
                  <a:gd name="connsiteY0" fmla="*/ 292100 h 444500"/>
                  <a:gd name="connsiteX1" fmla="*/ 0 w 461822"/>
                  <a:gd name="connsiteY1" fmla="*/ 292100 h 444500"/>
                  <a:gd name="connsiteX2" fmla="*/ 177800 w 461822"/>
                  <a:gd name="connsiteY2" fmla="*/ 288925 h 444500"/>
                  <a:gd name="connsiteX3" fmla="*/ 254000 w 461822"/>
                  <a:gd name="connsiteY3" fmla="*/ 276225 h 444500"/>
                  <a:gd name="connsiteX4" fmla="*/ 323850 w 461822"/>
                  <a:gd name="connsiteY4" fmla="*/ 263525 h 444500"/>
                  <a:gd name="connsiteX5" fmla="*/ 384175 w 461822"/>
                  <a:gd name="connsiteY5" fmla="*/ 234950 h 444500"/>
                  <a:gd name="connsiteX6" fmla="*/ 403225 w 461822"/>
                  <a:gd name="connsiteY6" fmla="*/ 206375 h 444500"/>
                  <a:gd name="connsiteX7" fmla="*/ 434975 w 461822"/>
                  <a:gd name="connsiteY7" fmla="*/ 114300 h 444500"/>
                  <a:gd name="connsiteX8" fmla="*/ 447675 w 461822"/>
                  <a:gd name="connsiteY8" fmla="*/ 63500 h 444500"/>
                  <a:gd name="connsiteX9" fmla="*/ 454025 w 461822"/>
                  <a:gd name="connsiteY9" fmla="*/ 31750 h 444500"/>
                  <a:gd name="connsiteX10" fmla="*/ 460375 w 461822"/>
                  <a:gd name="connsiteY10" fmla="*/ 0 h 444500"/>
                  <a:gd name="connsiteX11" fmla="*/ 460375 w 461822"/>
                  <a:gd name="connsiteY11" fmla="*/ 307975 h 444500"/>
                  <a:gd name="connsiteX12" fmla="*/ 444500 w 461822"/>
                  <a:gd name="connsiteY12" fmla="*/ 327025 h 444500"/>
                  <a:gd name="connsiteX13" fmla="*/ 406400 w 461822"/>
                  <a:gd name="connsiteY13" fmla="*/ 358775 h 444500"/>
                  <a:gd name="connsiteX14" fmla="*/ 381000 w 461822"/>
                  <a:gd name="connsiteY14" fmla="*/ 377825 h 444500"/>
                  <a:gd name="connsiteX15" fmla="*/ 311150 w 461822"/>
                  <a:gd name="connsiteY15" fmla="*/ 428625 h 444500"/>
                  <a:gd name="connsiteX16" fmla="*/ 285750 w 461822"/>
                  <a:gd name="connsiteY16" fmla="*/ 441325 h 444500"/>
                  <a:gd name="connsiteX17" fmla="*/ 231775 w 461822"/>
                  <a:gd name="connsiteY17" fmla="*/ 444500 h 444500"/>
                  <a:gd name="connsiteX18" fmla="*/ 174625 w 461822"/>
                  <a:gd name="connsiteY18" fmla="*/ 434975 h 444500"/>
                  <a:gd name="connsiteX19" fmla="*/ 146050 w 461822"/>
                  <a:gd name="connsiteY19" fmla="*/ 422275 h 444500"/>
                  <a:gd name="connsiteX20" fmla="*/ 127000 w 461822"/>
                  <a:gd name="connsiteY20" fmla="*/ 415925 h 444500"/>
                  <a:gd name="connsiteX21" fmla="*/ 117475 w 461822"/>
                  <a:gd name="connsiteY21" fmla="*/ 412750 h 444500"/>
                  <a:gd name="connsiteX22" fmla="*/ 104775 w 461822"/>
                  <a:gd name="connsiteY22" fmla="*/ 409575 h 444500"/>
                  <a:gd name="connsiteX23" fmla="*/ 101600 w 461822"/>
                  <a:gd name="connsiteY23" fmla="*/ 406400 h 444500"/>
                  <a:gd name="connsiteX24" fmla="*/ 101600 w 461822"/>
                  <a:gd name="connsiteY24" fmla="*/ 406400 h 444500"/>
                  <a:gd name="connsiteX0" fmla="*/ 0 w 464618"/>
                  <a:gd name="connsiteY0" fmla="*/ 292100 h 444500"/>
                  <a:gd name="connsiteX1" fmla="*/ 0 w 464618"/>
                  <a:gd name="connsiteY1" fmla="*/ 292100 h 444500"/>
                  <a:gd name="connsiteX2" fmla="*/ 177800 w 464618"/>
                  <a:gd name="connsiteY2" fmla="*/ 288925 h 444500"/>
                  <a:gd name="connsiteX3" fmla="*/ 254000 w 464618"/>
                  <a:gd name="connsiteY3" fmla="*/ 276225 h 444500"/>
                  <a:gd name="connsiteX4" fmla="*/ 323850 w 464618"/>
                  <a:gd name="connsiteY4" fmla="*/ 263525 h 444500"/>
                  <a:gd name="connsiteX5" fmla="*/ 384175 w 464618"/>
                  <a:gd name="connsiteY5" fmla="*/ 234950 h 444500"/>
                  <a:gd name="connsiteX6" fmla="*/ 403225 w 464618"/>
                  <a:gd name="connsiteY6" fmla="*/ 206375 h 444500"/>
                  <a:gd name="connsiteX7" fmla="*/ 434975 w 464618"/>
                  <a:gd name="connsiteY7" fmla="*/ 114300 h 444500"/>
                  <a:gd name="connsiteX8" fmla="*/ 447675 w 464618"/>
                  <a:gd name="connsiteY8" fmla="*/ 63500 h 444500"/>
                  <a:gd name="connsiteX9" fmla="*/ 454025 w 464618"/>
                  <a:gd name="connsiteY9" fmla="*/ 31750 h 444500"/>
                  <a:gd name="connsiteX10" fmla="*/ 460375 w 464618"/>
                  <a:gd name="connsiteY10" fmla="*/ 0 h 444500"/>
                  <a:gd name="connsiteX11" fmla="*/ 460375 w 464618"/>
                  <a:gd name="connsiteY11" fmla="*/ 307975 h 444500"/>
                  <a:gd name="connsiteX12" fmla="*/ 406400 w 464618"/>
                  <a:gd name="connsiteY12" fmla="*/ 358775 h 444500"/>
                  <a:gd name="connsiteX13" fmla="*/ 381000 w 464618"/>
                  <a:gd name="connsiteY13" fmla="*/ 377825 h 444500"/>
                  <a:gd name="connsiteX14" fmla="*/ 311150 w 464618"/>
                  <a:gd name="connsiteY14" fmla="*/ 428625 h 444500"/>
                  <a:gd name="connsiteX15" fmla="*/ 285750 w 464618"/>
                  <a:gd name="connsiteY15" fmla="*/ 441325 h 444500"/>
                  <a:gd name="connsiteX16" fmla="*/ 231775 w 464618"/>
                  <a:gd name="connsiteY16" fmla="*/ 444500 h 444500"/>
                  <a:gd name="connsiteX17" fmla="*/ 174625 w 464618"/>
                  <a:gd name="connsiteY17" fmla="*/ 434975 h 444500"/>
                  <a:gd name="connsiteX18" fmla="*/ 146050 w 464618"/>
                  <a:gd name="connsiteY18" fmla="*/ 422275 h 444500"/>
                  <a:gd name="connsiteX19" fmla="*/ 127000 w 464618"/>
                  <a:gd name="connsiteY19" fmla="*/ 415925 h 444500"/>
                  <a:gd name="connsiteX20" fmla="*/ 117475 w 464618"/>
                  <a:gd name="connsiteY20" fmla="*/ 412750 h 444500"/>
                  <a:gd name="connsiteX21" fmla="*/ 104775 w 464618"/>
                  <a:gd name="connsiteY21" fmla="*/ 409575 h 444500"/>
                  <a:gd name="connsiteX22" fmla="*/ 101600 w 464618"/>
                  <a:gd name="connsiteY22" fmla="*/ 406400 h 444500"/>
                  <a:gd name="connsiteX23" fmla="*/ 101600 w 464618"/>
                  <a:gd name="connsiteY23" fmla="*/ 406400 h 444500"/>
                  <a:gd name="connsiteX0" fmla="*/ 0 w 466496"/>
                  <a:gd name="connsiteY0" fmla="*/ 292100 h 444500"/>
                  <a:gd name="connsiteX1" fmla="*/ 0 w 466496"/>
                  <a:gd name="connsiteY1" fmla="*/ 292100 h 444500"/>
                  <a:gd name="connsiteX2" fmla="*/ 177800 w 466496"/>
                  <a:gd name="connsiteY2" fmla="*/ 288925 h 444500"/>
                  <a:gd name="connsiteX3" fmla="*/ 254000 w 466496"/>
                  <a:gd name="connsiteY3" fmla="*/ 276225 h 444500"/>
                  <a:gd name="connsiteX4" fmla="*/ 323850 w 466496"/>
                  <a:gd name="connsiteY4" fmla="*/ 263525 h 444500"/>
                  <a:gd name="connsiteX5" fmla="*/ 384175 w 466496"/>
                  <a:gd name="connsiteY5" fmla="*/ 234950 h 444500"/>
                  <a:gd name="connsiteX6" fmla="*/ 403225 w 466496"/>
                  <a:gd name="connsiteY6" fmla="*/ 206375 h 444500"/>
                  <a:gd name="connsiteX7" fmla="*/ 434975 w 466496"/>
                  <a:gd name="connsiteY7" fmla="*/ 114300 h 444500"/>
                  <a:gd name="connsiteX8" fmla="*/ 447675 w 466496"/>
                  <a:gd name="connsiteY8" fmla="*/ 63500 h 444500"/>
                  <a:gd name="connsiteX9" fmla="*/ 454025 w 466496"/>
                  <a:gd name="connsiteY9" fmla="*/ 31750 h 444500"/>
                  <a:gd name="connsiteX10" fmla="*/ 460375 w 466496"/>
                  <a:gd name="connsiteY10" fmla="*/ 0 h 444500"/>
                  <a:gd name="connsiteX11" fmla="*/ 460375 w 466496"/>
                  <a:gd name="connsiteY11" fmla="*/ 307975 h 444500"/>
                  <a:gd name="connsiteX12" fmla="*/ 381000 w 466496"/>
                  <a:gd name="connsiteY12" fmla="*/ 377825 h 444500"/>
                  <a:gd name="connsiteX13" fmla="*/ 311150 w 466496"/>
                  <a:gd name="connsiteY13" fmla="*/ 428625 h 444500"/>
                  <a:gd name="connsiteX14" fmla="*/ 285750 w 466496"/>
                  <a:gd name="connsiteY14" fmla="*/ 441325 h 444500"/>
                  <a:gd name="connsiteX15" fmla="*/ 231775 w 466496"/>
                  <a:gd name="connsiteY15" fmla="*/ 444500 h 444500"/>
                  <a:gd name="connsiteX16" fmla="*/ 174625 w 466496"/>
                  <a:gd name="connsiteY16" fmla="*/ 434975 h 444500"/>
                  <a:gd name="connsiteX17" fmla="*/ 146050 w 466496"/>
                  <a:gd name="connsiteY17" fmla="*/ 422275 h 444500"/>
                  <a:gd name="connsiteX18" fmla="*/ 127000 w 466496"/>
                  <a:gd name="connsiteY18" fmla="*/ 415925 h 444500"/>
                  <a:gd name="connsiteX19" fmla="*/ 117475 w 466496"/>
                  <a:gd name="connsiteY19" fmla="*/ 412750 h 444500"/>
                  <a:gd name="connsiteX20" fmla="*/ 104775 w 466496"/>
                  <a:gd name="connsiteY20" fmla="*/ 409575 h 444500"/>
                  <a:gd name="connsiteX21" fmla="*/ 101600 w 466496"/>
                  <a:gd name="connsiteY21" fmla="*/ 406400 h 444500"/>
                  <a:gd name="connsiteX22" fmla="*/ 101600 w 466496"/>
                  <a:gd name="connsiteY22" fmla="*/ 406400 h 444500"/>
                  <a:gd name="connsiteX0" fmla="*/ 0 w 471667"/>
                  <a:gd name="connsiteY0" fmla="*/ 292100 h 444500"/>
                  <a:gd name="connsiteX1" fmla="*/ 0 w 471667"/>
                  <a:gd name="connsiteY1" fmla="*/ 292100 h 444500"/>
                  <a:gd name="connsiteX2" fmla="*/ 177800 w 471667"/>
                  <a:gd name="connsiteY2" fmla="*/ 288925 h 444500"/>
                  <a:gd name="connsiteX3" fmla="*/ 254000 w 471667"/>
                  <a:gd name="connsiteY3" fmla="*/ 276225 h 444500"/>
                  <a:gd name="connsiteX4" fmla="*/ 323850 w 471667"/>
                  <a:gd name="connsiteY4" fmla="*/ 263525 h 444500"/>
                  <a:gd name="connsiteX5" fmla="*/ 384175 w 471667"/>
                  <a:gd name="connsiteY5" fmla="*/ 234950 h 444500"/>
                  <a:gd name="connsiteX6" fmla="*/ 403225 w 471667"/>
                  <a:gd name="connsiteY6" fmla="*/ 206375 h 444500"/>
                  <a:gd name="connsiteX7" fmla="*/ 434975 w 471667"/>
                  <a:gd name="connsiteY7" fmla="*/ 114300 h 444500"/>
                  <a:gd name="connsiteX8" fmla="*/ 447675 w 471667"/>
                  <a:gd name="connsiteY8" fmla="*/ 63500 h 444500"/>
                  <a:gd name="connsiteX9" fmla="*/ 454025 w 471667"/>
                  <a:gd name="connsiteY9" fmla="*/ 31750 h 444500"/>
                  <a:gd name="connsiteX10" fmla="*/ 460375 w 471667"/>
                  <a:gd name="connsiteY10" fmla="*/ 0 h 444500"/>
                  <a:gd name="connsiteX11" fmla="*/ 460375 w 471667"/>
                  <a:gd name="connsiteY11" fmla="*/ 307975 h 444500"/>
                  <a:gd name="connsiteX12" fmla="*/ 311150 w 471667"/>
                  <a:gd name="connsiteY12" fmla="*/ 428625 h 444500"/>
                  <a:gd name="connsiteX13" fmla="*/ 285750 w 471667"/>
                  <a:gd name="connsiteY13" fmla="*/ 441325 h 444500"/>
                  <a:gd name="connsiteX14" fmla="*/ 231775 w 471667"/>
                  <a:gd name="connsiteY14" fmla="*/ 444500 h 444500"/>
                  <a:gd name="connsiteX15" fmla="*/ 174625 w 471667"/>
                  <a:gd name="connsiteY15" fmla="*/ 434975 h 444500"/>
                  <a:gd name="connsiteX16" fmla="*/ 146050 w 471667"/>
                  <a:gd name="connsiteY16" fmla="*/ 422275 h 444500"/>
                  <a:gd name="connsiteX17" fmla="*/ 127000 w 471667"/>
                  <a:gd name="connsiteY17" fmla="*/ 415925 h 444500"/>
                  <a:gd name="connsiteX18" fmla="*/ 117475 w 471667"/>
                  <a:gd name="connsiteY18" fmla="*/ 412750 h 444500"/>
                  <a:gd name="connsiteX19" fmla="*/ 104775 w 471667"/>
                  <a:gd name="connsiteY19" fmla="*/ 409575 h 444500"/>
                  <a:gd name="connsiteX20" fmla="*/ 101600 w 471667"/>
                  <a:gd name="connsiteY20" fmla="*/ 406400 h 444500"/>
                  <a:gd name="connsiteX21" fmla="*/ 101600 w 471667"/>
                  <a:gd name="connsiteY21" fmla="*/ 406400 h 444500"/>
                  <a:gd name="connsiteX0" fmla="*/ 0 w 473548"/>
                  <a:gd name="connsiteY0" fmla="*/ 292100 h 452065"/>
                  <a:gd name="connsiteX1" fmla="*/ 0 w 473548"/>
                  <a:gd name="connsiteY1" fmla="*/ 292100 h 452065"/>
                  <a:gd name="connsiteX2" fmla="*/ 177800 w 473548"/>
                  <a:gd name="connsiteY2" fmla="*/ 288925 h 452065"/>
                  <a:gd name="connsiteX3" fmla="*/ 254000 w 473548"/>
                  <a:gd name="connsiteY3" fmla="*/ 276225 h 452065"/>
                  <a:gd name="connsiteX4" fmla="*/ 323850 w 473548"/>
                  <a:gd name="connsiteY4" fmla="*/ 263525 h 452065"/>
                  <a:gd name="connsiteX5" fmla="*/ 384175 w 473548"/>
                  <a:gd name="connsiteY5" fmla="*/ 234950 h 452065"/>
                  <a:gd name="connsiteX6" fmla="*/ 403225 w 473548"/>
                  <a:gd name="connsiteY6" fmla="*/ 206375 h 452065"/>
                  <a:gd name="connsiteX7" fmla="*/ 434975 w 473548"/>
                  <a:gd name="connsiteY7" fmla="*/ 114300 h 452065"/>
                  <a:gd name="connsiteX8" fmla="*/ 447675 w 473548"/>
                  <a:gd name="connsiteY8" fmla="*/ 63500 h 452065"/>
                  <a:gd name="connsiteX9" fmla="*/ 454025 w 473548"/>
                  <a:gd name="connsiteY9" fmla="*/ 31750 h 452065"/>
                  <a:gd name="connsiteX10" fmla="*/ 460375 w 473548"/>
                  <a:gd name="connsiteY10" fmla="*/ 0 h 452065"/>
                  <a:gd name="connsiteX11" fmla="*/ 460375 w 473548"/>
                  <a:gd name="connsiteY11" fmla="*/ 307975 h 452065"/>
                  <a:gd name="connsiteX12" fmla="*/ 285750 w 473548"/>
                  <a:gd name="connsiteY12" fmla="*/ 441325 h 452065"/>
                  <a:gd name="connsiteX13" fmla="*/ 231775 w 473548"/>
                  <a:gd name="connsiteY13" fmla="*/ 444500 h 452065"/>
                  <a:gd name="connsiteX14" fmla="*/ 174625 w 473548"/>
                  <a:gd name="connsiteY14" fmla="*/ 434975 h 452065"/>
                  <a:gd name="connsiteX15" fmla="*/ 146050 w 473548"/>
                  <a:gd name="connsiteY15" fmla="*/ 422275 h 452065"/>
                  <a:gd name="connsiteX16" fmla="*/ 127000 w 473548"/>
                  <a:gd name="connsiteY16" fmla="*/ 415925 h 452065"/>
                  <a:gd name="connsiteX17" fmla="*/ 117475 w 473548"/>
                  <a:gd name="connsiteY17" fmla="*/ 412750 h 452065"/>
                  <a:gd name="connsiteX18" fmla="*/ 104775 w 473548"/>
                  <a:gd name="connsiteY18" fmla="*/ 409575 h 452065"/>
                  <a:gd name="connsiteX19" fmla="*/ 101600 w 473548"/>
                  <a:gd name="connsiteY19" fmla="*/ 406400 h 452065"/>
                  <a:gd name="connsiteX20" fmla="*/ 101600 w 473548"/>
                  <a:gd name="connsiteY20" fmla="*/ 406400 h 452065"/>
                  <a:gd name="connsiteX0" fmla="*/ 0 w 477545"/>
                  <a:gd name="connsiteY0" fmla="*/ 292100 h 444500"/>
                  <a:gd name="connsiteX1" fmla="*/ 0 w 477545"/>
                  <a:gd name="connsiteY1" fmla="*/ 292100 h 444500"/>
                  <a:gd name="connsiteX2" fmla="*/ 177800 w 477545"/>
                  <a:gd name="connsiteY2" fmla="*/ 288925 h 444500"/>
                  <a:gd name="connsiteX3" fmla="*/ 254000 w 477545"/>
                  <a:gd name="connsiteY3" fmla="*/ 276225 h 444500"/>
                  <a:gd name="connsiteX4" fmla="*/ 323850 w 477545"/>
                  <a:gd name="connsiteY4" fmla="*/ 263525 h 444500"/>
                  <a:gd name="connsiteX5" fmla="*/ 384175 w 477545"/>
                  <a:gd name="connsiteY5" fmla="*/ 234950 h 444500"/>
                  <a:gd name="connsiteX6" fmla="*/ 403225 w 477545"/>
                  <a:gd name="connsiteY6" fmla="*/ 206375 h 444500"/>
                  <a:gd name="connsiteX7" fmla="*/ 434975 w 477545"/>
                  <a:gd name="connsiteY7" fmla="*/ 114300 h 444500"/>
                  <a:gd name="connsiteX8" fmla="*/ 447675 w 477545"/>
                  <a:gd name="connsiteY8" fmla="*/ 63500 h 444500"/>
                  <a:gd name="connsiteX9" fmla="*/ 454025 w 477545"/>
                  <a:gd name="connsiteY9" fmla="*/ 31750 h 444500"/>
                  <a:gd name="connsiteX10" fmla="*/ 460375 w 477545"/>
                  <a:gd name="connsiteY10" fmla="*/ 0 h 444500"/>
                  <a:gd name="connsiteX11" fmla="*/ 460375 w 477545"/>
                  <a:gd name="connsiteY11" fmla="*/ 307975 h 444500"/>
                  <a:gd name="connsiteX12" fmla="*/ 231775 w 477545"/>
                  <a:gd name="connsiteY12" fmla="*/ 444500 h 444500"/>
                  <a:gd name="connsiteX13" fmla="*/ 174625 w 477545"/>
                  <a:gd name="connsiteY13" fmla="*/ 434975 h 444500"/>
                  <a:gd name="connsiteX14" fmla="*/ 146050 w 477545"/>
                  <a:gd name="connsiteY14" fmla="*/ 422275 h 444500"/>
                  <a:gd name="connsiteX15" fmla="*/ 127000 w 477545"/>
                  <a:gd name="connsiteY15" fmla="*/ 415925 h 444500"/>
                  <a:gd name="connsiteX16" fmla="*/ 117475 w 477545"/>
                  <a:gd name="connsiteY16" fmla="*/ 412750 h 444500"/>
                  <a:gd name="connsiteX17" fmla="*/ 104775 w 477545"/>
                  <a:gd name="connsiteY17" fmla="*/ 409575 h 444500"/>
                  <a:gd name="connsiteX18" fmla="*/ 101600 w 477545"/>
                  <a:gd name="connsiteY18" fmla="*/ 406400 h 444500"/>
                  <a:gd name="connsiteX19" fmla="*/ 101600 w 477545"/>
                  <a:gd name="connsiteY19" fmla="*/ 406400 h 44450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17" fmla="*/ 101600 w 481778"/>
                  <a:gd name="connsiteY17" fmla="*/ 406400 h 441630"/>
                  <a:gd name="connsiteX18" fmla="*/ 101600 w 481778"/>
                  <a:gd name="connsiteY18" fmla="*/ 40640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17" fmla="*/ 101600 w 481778"/>
                  <a:gd name="connsiteY17" fmla="*/ 40640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0" fmla="*/ 0 w 481778"/>
                  <a:gd name="connsiteY0" fmla="*/ 292100 h 434975"/>
                  <a:gd name="connsiteX1" fmla="*/ 0 w 481778"/>
                  <a:gd name="connsiteY1" fmla="*/ 292100 h 434975"/>
                  <a:gd name="connsiteX2" fmla="*/ 177800 w 481778"/>
                  <a:gd name="connsiteY2" fmla="*/ 288925 h 434975"/>
                  <a:gd name="connsiteX3" fmla="*/ 254000 w 481778"/>
                  <a:gd name="connsiteY3" fmla="*/ 276225 h 434975"/>
                  <a:gd name="connsiteX4" fmla="*/ 323850 w 481778"/>
                  <a:gd name="connsiteY4" fmla="*/ 263525 h 434975"/>
                  <a:gd name="connsiteX5" fmla="*/ 384175 w 481778"/>
                  <a:gd name="connsiteY5" fmla="*/ 234950 h 434975"/>
                  <a:gd name="connsiteX6" fmla="*/ 403225 w 481778"/>
                  <a:gd name="connsiteY6" fmla="*/ 206375 h 434975"/>
                  <a:gd name="connsiteX7" fmla="*/ 434975 w 481778"/>
                  <a:gd name="connsiteY7" fmla="*/ 114300 h 434975"/>
                  <a:gd name="connsiteX8" fmla="*/ 447675 w 481778"/>
                  <a:gd name="connsiteY8" fmla="*/ 63500 h 434975"/>
                  <a:gd name="connsiteX9" fmla="*/ 454025 w 481778"/>
                  <a:gd name="connsiteY9" fmla="*/ 31750 h 434975"/>
                  <a:gd name="connsiteX10" fmla="*/ 460375 w 481778"/>
                  <a:gd name="connsiteY10" fmla="*/ 0 h 434975"/>
                  <a:gd name="connsiteX11" fmla="*/ 460375 w 481778"/>
                  <a:gd name="connsiteY11" fmla="*/ 307975 h 434975"/>
                  <a:gd name="connsiteX12" fmla="*/ 174625 w 481778"/>
                  <a:gd name="connsiteY12" fmla="*/ 434975 h 434975"/>
                  <a:gd name="connsiteX0" fmla="*/ 0 w 481778"/>
                  <a:gd name="connsiteY0" fmla="*/ 303003 h 445878"/>
                  <a:gd name="connsiteX1" fmla="*/ 0 w 481778"/>
                  <a:gd name="connsiteY1" fmla="*/ 303003 h 445878"/>
                  <a:gd name="connsiteX2" fmla="*/ 177800 w 481778"/>
                  <a:gd name="connsiteY2" fmla="*/ 299828 h 445878"/>
                  <a:gd name="connsiteX3" fmla="*/ 254000 w 481778"/>
                  <a:gd name="connsiteY3" fmla="*/ 287128 h 445878"/>
                  <a:gd name="connsiteX4" fmla="*/ 323850 w 481778"/>
                  <a:gd name="connsiteY4" fmla="*/ 274428 h 445878"/>
                  <a:gd name="connsiteX5" fmla="*/ 384175 w 481778"/>
                  <a:gd name="connsiteY5" fmla="*/ 245853 h 445878"/>
                  <a:gd name="connsiteX6" fmla="*/ 403225 w 481778"/>
                  <a:gd name="connsiteY6" fmla="*/ 217278 h 445878"/>
                  <a:gd name="connsiteX7" fmla="*/ 434975 w 481778"/>
                  <a:gd name="connsiteY7" fmla="*/ 125203 h 445878"/>
                  <a:gd name="connsiteX8" fmla="*/ 447675 w 481778"/>
                  <a:gd name="connsiteY8" fmla="*/ 74403 h 445878"/>
                  <a:gd name="connsiteX9" fmla="*/ 460375 w 481778"/>
                  <a:gd name="connsiteY9" fmla="*/ 10903 h 445878"/>
                  <a:gd name="connsiteX10" fmla="*/ 460375 w 481778"/>
                  <a:gd name="connsiteY10" fmla="*/ 318878 h 445878"/>
                  <a:gd name="connsiteX11" fmla="*/ 174625 w 481778"/>
                  <a:gd name="connsiteY11" fmla="*/ 445878 h 445878"/>
                  <a:gd name="connsiteX0" fmla="*/ 0 w 481778"/>
                  <a:gd name="connsiteY0" fmla="*/ 297868 h 440743"/>
                  <a:gd name="connsiteX1" fmla="*/ 0 w 481778"/>
                  <a:gd name="connsiteY1" fmla="*/ 297868 h 440743"/>
                  <a:gd name="connsiteX2" fmla="*/ 177800 w 481778"/>
                  <a:gd name="connsiteY2" fmla="*/ 294693 h 440743"/>
                  <a:gd name="connsiteX3" fmla="*/ 254000 w 481778"/>
                  <a:gd name="connsiteY3" fmla="*/ 281993 h 440743"/>
                  <a:gd name="connsiteX4" fmla="*/ 323850 w 481778"/>
                  <a:gd name="connsiteY4" fmla="*/ 269293 h 440743"/>
                  <a:gd name="connsiteX5" fmla="*/ 384175 w 481778"/>
                  <a:gd name="connsiteY5" fmla="*/ 240718 h 440743"/>
                  <a:gd name="connsiteX6" fmla="*/ 403225 w 481778"/>
                  <a:gd name="connsiteY6" fmla="*/ 212143 h 440743"/>
                  <a:gd name="connsiteX7" fmla="*/ 434975 w 481778"/>
                  <a:gd name="connsiteY7" fmla="*/ 120068 h 440743"/>
                  <a:gd name="connsiteX8" fmla="*/ 460375 w 481778"/>
                  <a:gd name="connsiteY8" fmla="*/ 5768 h 440743"/>
                  <a:gd name="connsiteX9" fmla="*/ 460375 w 481778"/>
                  <a:gd name="connsiteY9" fmla="*/ 313743 h 440743"/>
                  <a:gd name="connsiteX10" fmla="*/ 174625 w 481778"/>
                  <a:gd name="connsiteY10" fmla="*/ 440743 h 440743"/>
                  <a:gd name="connsiteX0" fmla="*/ 0 w 481778"/>
                  <a:gd name="connsiteY0" fmla="*/ 293197 h 436072"/>
                  <a:gd name="connsiteX1" fmla="*/ 0 w 481778"/>
                  <a:gd name="connsiteY1" fmla="*/ 293197 h 436072"/>
                  <a:gd name="connsiteX2" fmla="*/ 177800 w 481778"/>
                  <a:gd name="connsiteY2" fmla="*/ 290022 h 436072"/>
                  <a:gd name="connsiteX3" fmla="*/ 254000 w 481778"/>
                  <a:gd name="connsiteY3" fmla="*/ 277322 h 436072"/>
                  <a:gd name="connsiteX4" fmla="*/ 323850 w 481778"/>
                  <a:gd name="connsiteY4" fmla="*/ 264622 h 436072"/>
                  <a:gd name="connsiteX5" fmla="*/ 384175 w 481778"/>
                  <a:gd name="connsiteY5" fmla="*/ 236047 h 436072"/>
                  <a:gd name="connsiteX6" fmla="*/ 403225 w 481778"/>
                  <a:gd name="connsiteY6" fmla="*/ 207472 h 436072"/>
                  <a:gd name="connsiteX7" fmla="*/ 460375 w 481778"/>
                  <a:gd name="connsiteY7" fmla="*/ 1097 h 436072"/>
                  <a:gd name="connsiteX8" fmla="*/ 460375 w 481778"/>
                  <a:gd name="connsiteY8" fmla="*/ 309072 h 436072"/>
                  <a:gd name="connsiteX9" fmla="*/ 174625 w 481778"/>
                  <a:gd name="connsiteY9" fmla="*/ 436072 h 436072"/>
                  <a:gd name="connsiteX0" fmla="*/ 0 w 481778"/>
                  <a:gd name="connsiteY0" fmla="*/ 293223 h 436098"/>
                  <a:gd name="connsiteX1" fmla="*/ 0 w 481778"/>
                  <a:gd name="connsiteY1" fmla="*/ 293223 h 436098"/>
                  <a:gd name="connsiteX2" fmla="*/ 177800 w 481778"/>
                  <a:gd name="connsiteY2" fmla="*/ 290048 h 436098"/>
                  <a:gd name="connsiteX3" fmla="*/ 254000 w 481778"/>
                  <a:gd name="connsiteY3" fmla="*/ 277348 h 436098"/>
                  <a:gd name="connsiteX4" fmla="*/ 323850 w 481778"/>
                  <a:gd name="connsiteY4" fmla="*/ 264648 h 436098"/>
                  <a:gd name="connsiteX5" fmla="*/ 403225 w 481778"/>
                  <a:gd name="connsiteY5" fmla="*/ 207498 h 436098"/>
                  <a:gd name="connsiteX6" fmla="*/ 460375 w 481778"/>
                  <a:gd name="connsiteY6" fmla="*/ 1123 h 436098"/>
                  <a:gd name="connsiteX7" fmla="*/ 460375 w 481778"/>
                  <a:gd name="connsiteY7" fmla="*/ 309098 h 436098"/>
                  <a:gd name="connsiteX8" fmla="*/ 174625 w 481778"/>
                  <a:gd name="connsiteY8" fmla="*/ 436098 h 436098"/>
                  <a:gd name="connsiteX0" fmla="*/ 0 w 481778"/>
                  <a:gd name="connsiteY0" fmla="*/ 293235 h 436110"/>
                  <a:gd name="connsiteX1" fmla="*/ 0 w 481778"/>
                  <a:gd name="connsiteY1" fmla="*/ 293235 h 436110"/>
                  <a:gd name="connsiteX2" fmla="*/ 177800 w 481778"/>
                  <a:gd name="connsiteY2" fmla="*/ 290060 h 436110"/>
                  <a:gd name="connsiteX3" fmla="*/ 254000 w 481778"/>
                  <a:gd name="connsiteY3" fmla="*/ 277360 h 436110"/>
                  <a:gd name="connsiteX4" fmla="*/ 403225 w 481778"/>
                  <a:gd name="connsiteY4" fmla="*/ 207510 h 436110"/>
                  <a:gd name="connsiteX5" fmla="*/ 460375 w 481778"/>
                  <a:gd name="connsiteY5" fmla="*/ 1135 h 436110"/>
                  <a:gd name="connsiteX6" fmla="*/ 460375 w 481778"/>
                  <a:gd name="connsiteY6" fmla="*/ 309110 h 436110"/>
                  <a:gd name="connsiteX7" fmla="*/ 174625 w 481778"/>
                  <a:gd name="connsiteY7" fmla="*/ 436110 h 436110"/>
                  <a:gd name="connsiteX0" fmla="*/ 0 w 481778"/>
                  <a:gd name="connsiteY0" fmla="*/ 293248 h 436123"/>
                  <a:gd name="connsiteX1" fmla="*/ 0 w 481778"/>
                  <a:gd name="connsiteY1" fmla="*/ 293248 h 436123"/>
                  <a:gd name="connsiteX2" fmla="*/ 177800 w 481778"/>
                  <a:gd name="connsiteY2" fmla="*/ 290073 h 436123"/>
                  <a:gd name="connsiteX3" fmla="*/ 403225 w 481778"/>
                  <a:gd name="connsiteY3" fmla="*/ 207523 h 436123"/>
                  <a:gd name="connsiteX4" fmla="*/ 460375 w 481778"/>
                  <a:gd name="connsiteY4" fmla="*/ 1148 h 436123"/>
                  <a:gd name="connsiteX5" fmla="*/ 460375 w 481778"/>
                  <a:gd name="connsiteY5" fmla="*/ 309123 h 436123"/>
                  <a:gd name="connsiteX6" fmla="*/ 174625 w 481778"/>
                  <a:gd name="connsiteY6" fmla="*/ 436123 h 436123"/>
                  <a:gd name="connsiteX0" fmla="*/ 0 w 481778"/>
                  <a:gd name="connsiteY0" fmla="*/ 293251 h 436126"/>
                  <a:gd name="connsiteX1" fmla="*/ 0 w 481778"/>
                  <a:gd name="connsiteY1" fmla="*/ 293251 h 436126"/>
                  <a:gd name="connsiteX2" fmla="*/ 403225 w 481778"/>
                  <a:gd name="connsiteY2" fmla="*/ 207526 h 436126"/>
                  <a:gd name="connsiteX3" fmla="*/ 460375 w 481778"/>
                  <a:gd name="connsiteY3" fmla="*/ 1151 h 436126"/>
                  <a:gd name="connsiteX4" fmla="*/ 460375 w 481778"/>
                  <a:gd name="connsiteY4" fmla="*/ 309126 h 436126"/>
                  <a:gd name="connsiteX5" fmla="*/ 174625 w 481778"/>
                  <a:gd name="connsiteY5" fmla="*/ 436126 h 436126"/>
                  <a:gd name="connsiteX0" fmla="*/ 0 w 538755"/>
                  <a:gd name="connsiteY0" fmla="*/ 298862 h 441737"/>
                  <a:gd name="connsiteX1" fmla="*/ 0 w 538755"/>
                  <a:gd name="connsiteY1" fmla="*/ 298862 h 441737"/>
                  <a:gd name="connsiteX2" fmla="*/ 403225 w 538755"/>
                  <a:gd name="connsiteY2" fmla="*/ 213137 h 441737"/>
                  <a:gd name="connsiteX3" fmla="*/ 538713 w 538755"/>
                  <a:gd name="connsiteY3" fmla="*/ 1124 h 441737"/>
                  <a:gd name="connsiteX4" fmla="*/ 460375 w 538755"/>
                  <a:gd name="connsiteY4" fmla="*/ 314737 h 441737"/>
                  <a:gd name="connsiteX5" fmla="*/ 174625 w 538755"/>
                  <a:gd name="connsiteY5" fmla="*/ 441737 h 441737"/>
                  <a:gd name="connsiteX0" fmla="*/ 0 w 538755"/>
                  <a:gd name="connsiteY0" fmla="*/ 298862 h 441737"/>
                  <a:gd name="connsiteX1" fmla="*/ 0 w 538755"/>
                  <a:gd name="connsiteY1" fmla="*/ 298862 h 441737"/>
                  <a:gd name="connsiteX2" fmla="*/ 403225 w 538755"/>
                  <a:gd name="connsiteY2" fmla="*/ 213137 h 441737"/>
                  <a:gd name="connsiteX3" fmla="*/ 538713 w 538755"/>
                  <a:gd name="connsiteY3" fmla="*/ 1124 h 441737"/>
                  <a:gd name="connsiteX4" fmla="*/ 460375 w 538755"/>
                  <a:gd name="connsiteY4" fmla="*/ 314737 h 441737"/>
                  <a:gd name="connsiteX5" fmla="*/ 174625 w 538755"/>
                  <a:gd name="connsiteY5" fmla="*/ 441737 h 441737"/>
                  <a:gd name="connsiteX6" fmla="*/ 0 w 538755"/>
                  <a:gd name="connsiteY6" fmla="*/ 298862 h 441737"/>
                  <a:gd name="connsiteX0" fmla="*/ 0 w 538755"/>
                  <a:gd name="connsiteY0" fmla="*/ 298862 h 444049"/>
                  <a:gd name="connsiteX1" fmla="*/ 0 w 538755"/>
                  <a:gd name="connsiteY1" fmla="*/ 298862 h 444049"/>
                  <a:gd name="connsiteX2" fmla="*/ 403225 w 538755"/>
                  <a:gd name="connsiteY2" fmla="*/ 213137 h 444049"/>
                  <a:gd name="connsiteX3" fmla="*/ 538713 w 538755"/>
                  <a:gd name="connsiteY3" fmla="*/ 1124 h 444049"/>
                  <a:gd name="connsiteX4" fmla="*/ 460375 w 538755"/>
                  <a:gd name="connsiteY4" fmla="*/ 314737 h 444049"/>
                  <a:gd name="connsiteX5" fmla="*/ 174625 w 538755"/>
                  <a:gd name="connsiteY5" fmla="*/ 441737 h 444049"/>
                  <a:gd name="connsiteX6" fmla="*/ 0 w 538755"/>
                  <a:gd name="connsiteY6" fmla="*/ 298862 h 444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8755" h="444049">
                    <a:moveTo>
                      <a:pt x="0" y="298862"/>
                    </a:moveTo>
                    <a:lnTo>
                      <a:pt x="0" y="298862"/>
                    </a:lnTo>
                    <a:cubicBezTo>
                      <a:pt x="67204" y="284575"/>
                      <a:pt x="313440" y="262760"/>
                      <a:pt x="403225" y="213137"/>
                    </a:cubicBezTo>
                    <a:cubicBezTo>
                      <a:pt x="493010" y="163514"/>
                      <a:pt x="529188" y="-15809"/>
                      <a:pt x="538713" y="1124"/>
                    </a:cubicBezTo>
                    <a:cubicBezTo>
                      <a:pt x="539771" y="47161"/>
                      <a:pt x="521056" y="241302"/>
                      <a:pt x="460375" y="314737"/>
                    </a:cubicBezTo>
                    <a:cubicBezTo>
                      <a:pt x="399694" y="388172"/>
                      <a:pt x="229515" y="432014"/>
                      <a:pt x="174625" y="441737"/>
                    </a:cubicBezTo>
                    <a:cubicBezTo>
                      <a:pt x="61580" y="461762"/>
                      <a:pt x="58208" y="346487"/>
                      <a:pt x="0" y="29886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3062637" y="3546964"/>
              <a:ext cx="565518" cy="1313730"/>
              <a:chOff x="2249838" y="1898254"/>
              <a:chExt cx="987092" cy="2087036"/>
            </a:xfrm>
            <a:solidFill>
              <a:schemeClr val="tx1"/>
            </a:solidFill>
          </p:grpSpPr>
          <p:sp>
            <p:nvSpPr>
              <p:cNvPr id="78" name="Oval 77"/>
              <p:cNvSpPr/>
              <p:nvPr/>
            </p:nvSpPr>
            <p:spPr>
              <a:xfrm>
                <a:off x="2549436" y="1898254"/>
                <a:ext cx="409658" cy="418436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ounded Rectangle 78"/>
              <p:cNvSpPr/>
              <p:nvPr/>
            </p:nvSpPr>
            <p:spPr>
              <a:xfrm>
                <a:off x="2466787" y="2291414"/>
                <a:ext cx="574956" cy="881077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ounded Rectangle 79"/>
              <p:cNvSpPr/>
              <p:nvPr/>
            </p:nvSpPr>
            <p:spPr>
              <a:xfrm>
                <a:off x="2467508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ounded Rectangle 80"/>
              <p:cNvSpPr/>
              <p:nvPr/>
            </p:nvSpPr>
            <p:spPr>
              <a:xfrm>
                <a:off x="2776423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ounded Rectangle 81"/>
              <p:cNvSpPr/>
              <p:nvPr/>
            </p:nvSpPr>
            <p:spPr>
              <a:xfrm rot="911694">
                <a:off x="2399196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ounded Rectangle 82"/>
              <p:cNvSpPr/>
              <p:nvPr/>
            </p:nvSpPr>
            <p:spPr>
              <a:xfrm rot="20688306" flipH="1">
                <a:off x="2951379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ounded Rectangle 83"/>
              <p:cNvSpPr/>
              <p:nvPr/>
            </p:nvSpPr>
            <p:spPr>
              <a:xfrm rot="9574993">
                <a:off x="2249838" y="2493118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ounded Rectangle 84"/>
              <p:cNvSpPr/>
              <p:nvPr/>
            </p:nvSpPr>
            <p:spPr>
              <a:xfrm rot="9617353">
                <a:off x="3078975" y="2800129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 rot="16200000">
              <a:off x="1059992" y="4111680"/>
              <a:ext cx="1713899" cy="2523066"/>
              <a:chOff x="845584" y="3390530"/>
              <a:chExt cx="1713899" cy="2523066"/>
            </a:xfrm>
          </p:grpSpPr>
          <p:sp>
            <p:nvSpPr>
              <p:cNvPr id="86" name="Rectangle 85"/>
              <p:cNvSpPr/>
              <p:nvPr/>
            </p:nvSpPr>
            <p:spPr>
              <a:xfrm>
                <a:off x="845584" y="4552036"/>
                <a:ext cx="1352325" cy="22538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 rot="18030281">
                <a:off x="1770626" y="3953999"/>
                <a:ext cx="1352325" cy="22538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 rot="3589700">
                <a:off x="1767564" y="5124740"/>
                <a:ext cx="1352325" cy="22538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888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roup 1546"/>
          <p:cNvGrpSpPr/>
          <p:nvPr/>
        </p:nvGrpSpPr>
        <p:grpSpPr>
          <a:xfrm>
            <a:off x="177590" y="1776926"/>
            <a:ext cx="8694435" cy="992711"/>
            <a:chOff x="177590" y="1776926"/>
            <a:chExt cx="8694435" cy="992711"/>
          </a:xfrm>
        </p:grpSpPr>
        <p:grpSp>
          <p:nvGrpSpPr>
            <p:cNvPr id="1546" name="Group 1545"/>
            <p:cNvGrpSpPr/>
            <p:nvPr/>
          </p:nvGrpSpPr>
          <p:grpSpPr>
            <a:xfrm>
              <a:off x="177590" y="1781417"/>
              <a:ext cx="8694435" cy="988220"/>
              <a:chOff x="177590" y="1781417"/>
              <a:chExt cx="8694435" cy="988220"/>
            </a:xfrm>
          </p:grpSpPr>
          <p:grpSp>
            <p:nvGrpSpPr>
              <p:cNvPr id="1377" name="Group 1376"/>
              <p:cNvGrpSpPr/>
              <p:nvPr/>
            </p:nvGrpSpPr>
            <p:grpSpPr>
              <a:xfrm>
                <a:off x="7047901" y="1781417"/>
                <a:ext cx="1824124" cy="988220"/>
                <a:chOff x="-847137" y="5847130"/>
                <a:chExt cx="4496702" cy="2436091"/>
              </a:xfrm>
            </p:grpSpPr>
            <p:sp>
              <p:nvSpPr>
                <p:cNvPr id="1497" name="Rectangle 1496"/>
                <p:cNvSpPr/>
                <p:nvPr/>
              </p:nvSpPr>
              <p:spPr>
                <a:xfrm>
                  <a:off x="-847137" y="5847130"/>
                  <a:ext cx="4496702" cy="2436091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57150" cmpd="sng">
                  <a:solidFill>
                    <a:schemeClr val="accent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98" name="Group 1497"/>
                <p:cNvGrpSpPr/>
                <p:nvPr/>
              </p:nvGrpSpPr>
              <p:grpSpPr>
                <a:xfrm>
                  <a:off x="-605342" y="5959993"/>
                  <a:ext cx="987092" cy="2293072"/>
                  <a:chOff x="2249838" y="1898254"/>
                  <a:chExt cx="987092" cy="2087036"/>
                </a:xfrm>
                <a:solidFill>
                  <a:schemeClr val="accent1"/>
                </a:solidFill>
              </p:grpSpPr>
              <p:sp>
                <p:nvSpPr>
                  <p:cNvPr id="1526" name="Oval 1525"/>
                  <p:cNvSpPr/>
                  <p:nvPr/>
                </p:nvSpPr>
                <p:spPr>
                  <a:xfrm>
                    <a:off x="2549436" y="1898254"/>
                    <a:ext cx="409658" cy="418436"/>
                  </a:xfrm>
                  <a:prstGeom prst="ellips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7" name="Rounded Rectangle 1526"/>
                  <p:cNvSpPr/>
                  <p:nvPr/>
                </p:nvSpPr>
                <p:spPr>
                  <a:xfrm>
                    <a:off x="2466787" y="2291414"/>
                    <a:ext cx="574956" cy="881077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8" name="Rounded Rectangle 1527"/>
                  <p:cNvSpPr/>
                  <p:nvPr/>
                </p:nvSpPr>
                <p:spPr>
                  <a:xfrm>
                    <a:off x="2467508" y="2850999"/>
                    <a:ext cx="264599" cy="1134291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9" name="Rounded Rectangle 1528"/>
                  <p:cNvSpPr/>
                  <p:nvPr/>
                </p:nvSpPr>
                <p:spPr>
                  <a:xfrm>
                    <a:off x="2776423" y="2850999"/>
                    <a:ext cx="264599" cy="1134291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30" name="Rounded Rectangle 1529"/>
                  <p:cNvSpPr/>
                  <p:nvPr/>
                </p:nvSpPr>
                <p:spPr>
                  <a:xfrm rot="911694">
                    <a:off x="2399196" y="2316690"/>
                    <a:ext cx="157955" cy="64807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31" name="Rounded Rectangle 1530"/>
                  <p:cNvSpPr/>
                  <p:nvPr/>
                </p:nvSpPr>
                <p:spPr>
                  <a:xfrm rot="20688306" flipH="1">
                    <a:off x="2951379" y="2316690"/>
                    <a:ext cx="157955" cy="64807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32" name="Rounded Rectangle 1531"/>
                  <p:cNvSpPr/>
                  <p:nvPr/>
                </p:nvSpPr>
                <p:spPr>
                  <a:xfrm rot="9574993">
                    <a:off x="2249838" y="2493118"/>
                    <a:ext cx="157955" cy="46816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33" name="Rounded Rectangle 1532"/>
                  <p:cNvSpPr/>
                  <p:nvPr/>
                </p:nvSpPr>
                <p:spPr>
                  <a:xfrm rot="9617353">
                    <a:off x="3078975" y="2800129"/>
                    <a:ext cx="157955" cy="46816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99" name="Group 1498"/>
                <p:cNvGrpSpPr/>
                <p:nvPr/>
              </p:nvGrpSpPr>
              <p:grpSpPr>
                <a:xfrm>
                  <a:off x="423446" y="5959993"/>
                  <a:ext cx="987092" cy="2293072"/>
                  <a:chOff x="2249838" y="1898254"/>
                  <a:chExt cx="987092" cy="2087036"/>
                </a:xfrm>
                <a:solidFill>
                  <a:schemeClr val="accent1"/>
                </a:solidFill>
              </p:grpSpPr>
              <p:sp>
                <p:nvSpPr>
                  <p:cNvPr id="1518" name="Oval 1517"/>
                  <p:cNvSpPr/>
                  <p:nvPr/>
                </p:nvSpPr>
                <p:spPr>
                  <a:xfrm>
                    <a:off x="2549436" y="1898254"/>
                    <a:ext cx="409658" cy="418436"/>
                  </a:xfrm>
                  <a:prstGeom prst="ellips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19" name="Rounded Rectangle 1518"/>
                  <p:cNvSpPr/>
                  <p:nvPr/>
                </p:nvSpPr>
                <p:spPr>
                  <a:xfrm>
                    <a:off x="2466787" y="2291414"/>
                    <a:ext cx="574956" cy="881077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0" name="Rounded Rectangle 1519"/>
                  <p:cNvSpPr/>
                  <p:nvPr/>
                </p:nvSpPr>
                <p:spPr>
                  <a:xfrm>
                    <a:off x="2467508" y="2850999"/>
                    <a:ext cx="264599" cy="1134291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1" name="Rounded Rectangle 1520"/>
                  <p:cNvSpPr/>
                  <p:nvPr/>
                </p:nvSpPr>
                <p:spPr>
                  <a:xfrm>
                    <a:off x="2776423" y="2850999"/>
                    <a:ext cx="264599" cy="1134291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2" name="Rounded Rectangle 1521"/>
                  <p:cNvSpPr/>
                  <p:nvPr/>
                </p:nvSpPr>
                <p:spPr>
                  <a:xfrm rot="911694">
                    <a:off x="2399196" y="2316690"/>
                    <a:ext cx="157955" cy="64807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3" name="Rounded Rectangle 1522"/>
                  <p:cNvSpPr/>
                  <p:nvPr/>
                </p:nvSpPr>
                <p:spPr>
                  <a:xfrm rot="20688306" flipH="1">
                    <a:off x="2951379" y="2316690"/>
                    <a:ext cx="157955" cy="64807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4" name="Rounded Rectangle 1523"/>
                  <p:cNvSpPr/>
                  <p:nvPr/>
                </p:nvSpPr>
                <p:spPr>
                  <a:xfrm rot="9574993">
                    <a:off x="2249838" y="2493118"/>
                    <a:ext cx="157955" cy="46816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5" name="Rounded Rectangle 1524"/>
                  <p:cNvSpPr/>
                  <p:nvPr/>
                </p:nvSpPr>
                <p:spPr>
                  <a:xfrm rot="9617353">
                    <a:off x="3078975" y="2800129"/>
                    <a:ext cx="157955" cy="46816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00" name="Group 1499"/>
                <p:cNvGrpSpPr/>
                <p:nvPr/>
              </p:nvGrpSpPr>
              <p:grpSpPr>
                <a:xfrm>
                  <a:off x="2481021" y="5959993"/>
                  <a:ext cx="987092" cy="2293072"/>
                  <a:chOff x="2249838" y="1898254"/>
                  <a:chExt cx="987092" cy="2087036"/>
                </a:xfrm>
                <a:solidFill>
                  <a:schemeClr val="accent1"/>
                </a:solidFill>
              </p:grpSpPr>
              <p:sp>
                <p:nvSpPr>
                  <p:cNvPr id="1510" name="Oval 1509"/>
                  <p:cNvSpPr/>
                  <p:nvPr/>
                </p:nvSpPr>
                <p:spPr>
                  <a:xfrm>
                    <a:off x="2549436" y="1898254"/>
                    <a:ext cx="409658" cy="418436"/>
                  </a:xfrm>
                  <a:prstGeom prst="ellips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11" name="Rounded Rectangle 1510"/>
                  <p:cNvSpPr/>
                  <p:nvPr/>
                </p:nvSpPr>
                <p:spPr>
                  <a:xfrm>
                    <a:off x="2466787" y="2291414"/>
                    <a:ext cx="574956" cy="881077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12" name="Rounded Rectangle 1511"/>
                  <p:cNvSpPr/>
                  <p:nvPr/>
                </p:nvSpPr>
                <p:spPr>
                  <a:xfrm>
                    <a:off x="2467508" y="2850999"/>
                    <a:ext cx="264599" cy="1134291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13" name="Rounded Rectangle 1512"/>
                  <p:cNvSpPr/>
                  <p:nvPr/>
                </p:nvSpPr>
                <p:spPr>
                  <a:xfrm>
                    <a:off x="2776423" y="2850999"/>
                    <a:ext cx="264599" cy="1134291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14" name="Rounded Rectangle 1513"/>
                  <p:cNvSpPr/>
                  <p:nvPr/>
                </p:nvSpPr>
                <p:spPr>
                  <a:xfrm rot="911694">
                    <a:off x="2399196" y="2316690"/>
                    <a:ext cx="157955" cy="64807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15" name="Rounded Rectangle 1514"/>
                  <p:cNvSpPr/>
                  <p:nvPr/>
                </p:nvSpPr>
                <p:spPr>
                  <a:xfrm rot="20688306" flipH="1">
                    <a:off x="2951379" y="2316690"/>
                    <a:ext cx="157955" cy="64807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16" name="Rounded Rectangle 1515"/>
                  <p:cNvSpPr/>
                  <p:nvPr/>
                </p:nvSpPr>
                <p:spPr>
                  <a:xfrm rot="9574993">
                    <a:off x="2249838" y="2493118"/>
                    <a:ext cx="157955" cy="46816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17" name="Rounded Rectangle 1516"/>
                  <p:cNvSpPr/>
                  <p:nvPr/>
                </p:nvSpPr>
                <p:spPr>
                  <a:xfrm rot="9617353">
                    <a:off x="3078975" y="2800129"/>
                    <a:ext cx="157955" cy="46816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01" name="Group 1500"/>
                <p:cNvGrpSpPr/>
                <p:nvPr/>
              </p:nvGrpSpPr>
              <p:grpSpPr>
                <a:xfrm>
                  <a:off x="1452234" y="5959993"/>
                  <a:ext cx="987092" cy="2293072"/>
                  <a:chOff x="2249838" y="1898254"/>
                  <a:chExt cx="987092" cy="2087036"/>
                </a:xfrm>
                <a:solidFill>
                  <a:schemeClr val="accent1"/>
                </a:solidFill>
              </p:grpSpPr>
              <p:sp>
                <p:nvSpPr>
                  <p:cNvPr id="1502" name="Oval 1501"/>
                  <p:cNvSpPr/>
                  <p:nvPr/>
                </p:nvSpPr>
                <p:spPr>
                  <a:xfrm>
                    <a:off x="2549436" y="1898254"/>
                    <a:ext cx="409658" cy="418436"/>
                  </a:xfrm>
                  <a:prstGeom prst="ellips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03" name="Rounded Rectangle 1502"/>
                  <p:cNvSpPr/>
                  <p:nvPr/>
                </p:nvSpPr>
                <p:spPr>
                  <a:xfrm>
                    <a:off x="2466787" y="2291414"/>
                    <a:ext cx="574956" cy="881077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04" name="Rounded Rectangle 1503"/>
                  <p:cNvSpPr/>
                  <p:nvPr/>
                </p:nvSpPr>
                <p:spPr>
                  <a:xfrm>
                    <a:off x="2467508" y="2850999"/>
                    <a:ext cx="264599" cy="1134291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05" name="Rounded Rectangle 1504"/>
                  <p:cNvSpPr/>
                  <p:nvPr/>
                </p:nvSpPr>
                <p:spPr>
                  <a:xfrm>
                    <a:off x="2776423" y="2850999"/>
                    <a:ext cx="264599" cy="1134291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06" name="Rounded Rectangle 1505"/>
                  <p:cNvSpPr/>
                  <p:nvPr/>
                </p:nvSpPr>
                <p:spPr>
                  <a:xfrm rot="911694">
                    <a:off x="2399196" y="2316690"/>
                    <a:ext cx="157955" cy="64807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07" name="Rounded Rectangle 1506"/>
                  <p:cNvSpPr/>
                  <p:nvPr/>
                </p:nvSpPr>
                <p:spPr>
                  <a:xfrm rot="20688306" flipH="1">
                    <a:off x="2951379" y="2316690"/>
                    <a:ext cx="157955" cy="64807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08" name="Rounded Rectangle 1507"/>
                  <p:cNvSpPr/>
                  <p:nvPr/>
                </p:nvSpPr>
                <p:spPr>
                  <a:xfrm rot="9574993">
                    <a:off x="2249838" y="2493118"/>
                    <a:ext cx="157955" cy="46816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09" name="Rounded Rectangle 1508"/>
                  <p:cNvSpPr/>
                  <p:nvPr/>
                </p:nvSpPr>
                <p:spPr>
                  <a:xfrm rot="9617353">
                    <a:off x="3078975" y="2800129"/>
                    <a:ext cx="157955" cy="46816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378" name="Group 1377"/>
              <p:cNvGrpSpPr/>
              <p:nvPr/>
            </p:nvGrpSpPr>
            <p:grpSpPr>
              <a:xfrm>
                <a:off x="2467694" y="1781417"/>
                <a:ext cx="1824124" cy="988220"/>
                <a:chOff x="4698052" y="1072676"/>
                <a:chExt cx="4496702" cy="2436091"/>
              </a:xfrm>
            </p:grpSpPr>
            <p:sp>
              <p:nvSpPr>
                <p:cNvPr id="1462" name="Rectangle 1461"/>
                <p:cNvSpPr/>
                <p:nvPr/>
              </p:nvSpPr>
              <p:spPr>
                <a:xfrm>
                  <a:off x="4698052" y="1072676"/>
                  <a:ext cx="4496702" cy="2436091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57150" cmpd="sng">
                  <a:solidFill>
                    <a:schemeClr val="accent3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63" name="Group 1462"/>
                <p:cNvGrpSpPr/>
                <p:nvPr/>
              </p:nvGrpSpPr>
              <p:grpSpPr>
                <a:xfrm>
                  <a:off x="4841966" y="1208011"/>
                  <a:ext cx="987092" cy="2293072"/>
                  <a:chOff x="2249838" y="1898254"/>
                  <a:chExt cx="987092" cy="2087036"/>
                </a:xfrm>
                <a:solidFill>
                  <a:schemeClr val="accent3"/>
                </a:solidFill>
              </p:grpSpPr>
              <p:sp>
                <p:nvSpPr>
                  <p:cNvPr id="1489" name="Oval 1488"/>
                  <p:cNvSpPr/>
                  <p:nvPr/>
                </p:nvSpPr>
                <p:spPr>
                  <a:xfrm>
                    <a:off x="2549436" y="1898254"/>
                    <a:ext cx="409658" cy="418436"/>
                  </a:xfrm>
                  <a:prstGeom prst="ellips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0" name="Rounded Rectangle 1489"/>
                  <p:cNvSpPr/>
                  <p:nvPr/>
                </p:nvSpPr>
                <p:spPr>
                  <a:xfrm>
                    <a:off x="2466787" y="2291414"/>
                    <a:ext cx="574956" cy="881077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1" name="Rounded Rectangle 1490"/>
                  <p:cNvSpPr/>
                  <p:nvPr/>
                </p:nvSpPr>
                <p:spPr>
                  <a:xfrm>
                    <a:off x="2467508" y="2850999"/>
                    <a:ext cx="264599" cy="1134291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2" name="Rounded Rectangle 1491"/>
                  <p:cNvSpPr/>
                  <p:nvPr/>
                </p:nvSpPr>
                <p:spPr>
                  <a:xfrm>
                    <a:off x="2776423" y="2850999"/>
                    <a:ext cx="264599" cy="1134291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3" name="Rounded Rectangle 1492"/>
                  <p:cNvSpPr/>
                  <p:nvPr/>
                </p:nvSpPr>
                <p:spPr>
                  <a:xfrm rot="911694">
                    <a:off x="2399196" y="2316690"/>
                    <a:ext cx="157955" cy="64807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4" name="Rounded Rectangle 1493"/>
                  <p:cNvSpPr/>
                  <p:nvPr/>
                </p:nvSpPr>
                <p:spPr>
                  <a:xfrm rot="20688306" flipH="1">
                    <a:off x="2951379" y="2316690"/>
                    <a:ext cx="157955" cy="64807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5" name="Rounded Rectangle 1494"/>
                  <p:cNvSpPr/>
                  <p:nvPr/>
                </p:nvSpPr>
                <p:spPr>
                  <a:xfrm rot="9574993">
                    <a:off x="2249838" y="2493118"/>
                    <a:ext cx="157955" cy="46816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6" name="Rounded Rectangle 1495"/>
                  <p:cNvSpPr/>
                  <p:nvPr/>
                </p:nvSpPr>
                <p:spPr>
                  <a:xfrm rot="9617353">
                    <a:off x="3078975" y="2800129"/>
                    <a:ext cx="157955" cy="46816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64" name="Group 1463"/>
                <p:cNvGrpSpPr/>
                <p:nvPr/>
              </p:nvGrpSpPr>
              <p:grpSpPr>
                <a:xfrm>
                  <a:off x="5899361" y="1198360"/>
                  <a:ext cx="987092" cy="2293072"/>
                  <a:chOff x="2249838" y="1898254"/>
                  <a:chExt cx="987092" cy="2087036"/>
                </a:xfrm>
                <a:solidFill>
                  <a:schemeClr val="accent3"/>
                </a:solidFill>
              </p:grpSpPr>
              <p:sp>
                <p:nvSpPr>
                  <p:cNvPr id="1481" name="Oval 1480"/>
                  <p:cNvSpPr/>
                  <p:nvPr/>
                </p:nvSpPr>
                <p:spPr>
                  <a:xfrm>
                    <a:off x="2549436" y="1898254"/>
                    <a:ext cx="409658" cy="418436"/>
                  </a:xfrm>
                  <a:prstGeom prst="ellips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2" name="Rounded Rectangle 1481"/>
                  <p:cNvSpPr/>
                  <p:nvPr/>
                </p:nvSpPr>
                <p:spPr>
                  <a:xfrm>
                    <a:off x="2466787" y="2291414"/>
                    <a:ext cx="574956" cy="881077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3" name="Rounded Rectangle 1482"/>
                  <p:cNvSpPr/>
                  <p:nvPr/>
                </p:nvSpPr>
                <p:spPr>
                  <a:xfrm>
                    <a:off x="2467508" y="2850999"/>
                    <a:ext cx="264599" cy="1134291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4" name="Rounded Rectangle 1483"/>
                  <p:cNvSpPr/>
                  <p:nvPr/>
                </p:nvSpPr>
                <p:spPr>
                  <a:xfrm>
                    <a:off x="2776423" y="2850999"/>
                    <a:ext cx="264599" cy="1134291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5" name="Rounded Rectangle 1484"/>
                  <p:cNvSpPr/>
                  <p:nvPr/>
                </p:nvSpPr>
                <p:spPr>
                  <a:xfrm rot="911694">
                    <a:off x="2399196" y="2316690"/>
                    <a:ext cx="157955" cy="64807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6" name="Rounded Rectangle 1485"/>
                  <p:cNvSpPr/>
                  <p:nvPr/>
                </p:nvSpPr>
                <p:spPr>
                  <a:xfrm rot="20688306" flipH="1">
                    <a:off x="2951379" y="2316690"/>
                    <a:ext cx="157955" cy="64807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7" name="Rounded Rectangle 1486"/>
                  <p:cNvSpPr/>
                  <p:nvPr/>
                </p:nvSpPr>
                <p:spPr>
                  <a:xfrm rot="9574993">
                    <a:off x="2249838" y="2493118"/>
                    <a:ext cx="157955" cy="46816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8" name="Rounded Rectangle 1487"/>
                  <p:cNvSpPr/>
                  <p:nvPr/>
                </p:nvSpPr>
                <p:spPr>
                  <a:xfrm rot="9617353">
                    <a:off x="3078975" y="2800129"/>
                    <a:ext cx="157955" cy="46816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65" name="Group 1464"/>
                <p:cNvGrpSpPr/>
                <p:nvPr/>
              </p:nvGrpSpPr>
              <p:grpSpPr>
                <a:xfrm>
                  <a:off x="6970360" y="1193217"/>
                  <a:ext cx="987092" cy="2293072"/>
                  <a:chOff x="2249838" y="1898254"/>
                  <a:chExt cx="987092" cy="2087036"/>
                </a:xfrm>
                <a:solidFill>
                  <a:schemeClr val="accent3"/>
                </a:solidFill>
              </p:grpSpPr>
              <p:sp>
                <p:nvSpPr>
                  <p:cNvPr id="1473" name="Oval 1472"/>
                  <p:cNvSpPr/>
                  <p:nvPr/>
                </p:nvSpPr>
                <p:spPr>
                  <a:xfrm>
                    <a:off x="2549436" y="1898254"/>
                    <a:ext cx="409658" cy="418436"/>
                  </a:xfrm>
                  <a:prstGeom prst="ellips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74" name="Rounded Rectangle 1473"/>
                  <p:cNvSpPr/>
                  <p:nvPr/>
                </p:nvSpPr>
                <p:spPr>
                  <a:xfrm>
                    <a:off x="2466787" y="2291414"/>
                    <a:ext cx="574956" cy="881077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75" name="Rounded Rectangle 1474"/>
                  <p:cNvSpPr/>
                  <p:nvPr/>
                </p:nvSpPr>
                <p:spPr>
                  <a:xfrm>
                    <a:off x="2467508" y="2850999"/>
                    <a:ext cx="264599" cy="1134291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76" name="Rounded Rectangle 1475"/>
                  <p:cNvSpPr/>
                  <p:nvPr/>
                </p:nvSpPr>
                <p:spPr>
                  <a:xfrm>
                    <a:off x="2776423" y="2850999"/>
                    <a:ext cx="264599" cy="1134291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77" name="Rounded Rectangle 1476"/>
                  <p:cNvSpPr/>
                  <p:nvPr/>
                </p:nvSpPr>
                <p:spPr>
                  <a:xfrm rot="911694">
                    <a:off x="2399196" y="2316690"/>
                    <a:ext cx="157955" cy="64807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78" name="Rounded Rectangle 1477"/>
                  <p:cNvSpPr/>
                  <p:nvPr/>
                </p:nvSpPr>
                <p:spPr>
                  <a:xfrm rot="20688306" flipH="1">
                    <a:off x="2951379" y="2316690"/>
                    <a:ext cx="157955" cy="64807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79" name="Rounded Rectangle 1478"/>
                  <p:cNvSpPr/>
                  <p:nvPr/>
                </p:nvSpPr>
                <p:spPr>
                  <a:xfrm rot="9574993">
                    <a:off x="2249838" y="2493118"/>
                    <a:ext cx="157955" cy="46816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0" name="Rounded Rectangle 1479"/>
                  <p:cNvSpPr/>
                  <p:nvPr/>
                </p:nvSpPr>
                <p:spPr>
                  <a:xfrm rot="9617353">
                    <a:off x="3078975" y="2800129"/>
                    <a:ext cx="157955" cy="46816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66" name="Group 1465"/>
                <p:cNvGrpSpPr/>
                <p:nvPr/>
              </p:nvGrpSpPr>
              <p:grpSpPr>
                <a:xfrm>
                  <a:off x="8029483" y="2177702"/>
                  <a:ext cx="1071753" cy="1265026"/>
                  <a:chOff x="2394612" y="3816572"/>
                  <a:chExt cx="1071753" cy="1265026"/>
                </a:xfrm>
              </p:grpSpPr>
              <p:sp>
                <p:nvSpPr>
                  <p:cNvPr id="1467" name="Rectangle 1466"/>
                  <p:cNvSpPr/>
                  <p:nvPr/>
                </p:nvSpPr>
                <p:spPr>
                  <a:xfrm>
                    <a:off x="2394612" y="4334756"/>
                    <a:ext cx="1071753" cy="746842"/>
                  </a:xfrm>
                  <a:prstGeom prst="rect">
                    <a:avLst/>
                  </a:prstGeom>
                  <a:solidFill>
                    <a:srgbClr val="9BBB59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468" name="Group 1467"/>
                  <p:cNvGrpSpPr/>
                  <p:nvPr/>
                </p:nvGrpSpPr>
                <p:grpSpPr>
                  <a:xfrm>
                    <a:off x="2674842" y="3816572"/>
                    <a:ext cx="511293" cy="518184"/>
                    <a:chOff x="2249998" y="4433434"/>
                    <a:chExt cx="855835" cy="867368"/>
                  </a:xfrm>
                </p:grpSpPr>
                <p:sp>
                  <p:nvSpPr>
                    <p:cNvPr id="1469" name="Chord 1468"/>
                    <p:cNvSpPr/>
                    <p:nvPr/>
                  </p:nvSpPr>
                  <p:spPr>
                    <a:xfrm rot="18646141">
                      <a:off x="2244232" y="4439200"/>
                      <a:ext cx="867368" cy="855835"/>
                    </a:xfrm>
                    <a:prstGeom prst="chord">
                      <a:avLst>
                        <a:gd name="adj1" fmla="val 21522466"/>
                        <a:gd name="adj2" fmla="val 16982415"/>
                      </a:avLst>
                    </a:prstGeom>
                    <a:solidFill>
                      <a:schemeClr val="accent3">
                        <a:alpha val="27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1470" name="Group 1469"/>
                    <p:cNvGrpSpPr/>
                    <p:nvPr/>
                  </p:nvGrpSpPr>
                  <p:grpSpPr>
                    <a:xfrm rot="2667229">
                      <a:off x="2458995" y="4650041"/>
                      <a:ext cx="466054" cy="462577"/>
                      <a:chOff x="1194241" y="4607184"/>
                      <a:chExt cx="1541553" cy="1530050"/>
                    </a:xfrm>
                    <a:solidFill>
                      <a:schemeClr val="tx1">
                        <a:lumMod val="85000"/>
                        <a:lumOff val="15000"/>
                      </a:schemeClr>
                    </a:solidFill>
                  </p:grpSpPr>
                  <p:sp>
                    <p:nvSpPr>
                      <p:cNvPr id="1471" name="Teardrop 1470"/>
                      <p:cNvSpPr/>
                      <p:nvPr/>
                    </p:nvSpPr>
                    <p:spPr>
                      <a:xfrm>
                        <a:off x="1194241" y="5217858"/>
                        <a:ext cx="919376" cy="919376"/>
                      </a:xfrm>
                      <a:prstGeom prst="teardrop">
                        <a:avLst/>
                      </a:prstGeom>
                      <a:solidFill>
                        <a:srgbClr val="9BBB59"/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72" name="Right Triangle 1471"/>
                      <p:cNvSpPr/>
                      <p:nvPr/>
                    </p:nvSpPr>
                    <p:spPr>
                      <a:xfrm>
                        <a:off x="2053429" y="4607184"/>
                        <a:ext cx="682365" cy="682365"/>
                      </a:xfrm>
                      <a:prstGeom prst="rtTriangle">
                        <a:avLst/>
                      </a:prstGeom>
                      <a:solidFill>
                        <a:srgbClr val="9BBB59"/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</p:grpSp>
          </p:grpSp>
          <p:grpSp>
            <p:nvGrpSpPr>
              <p:cNvPr id="1379" name="Group 1378"/>
              <p:cNvGrpSpPr/>
              <p:nvPr/>
            </p:nvGrpSpPr>
            <p:grpSpPr>
              <a:xfrm>
                <a:off x="177590" y="1781417"/>
                <a:ext cx="1824124" cy="988220"/>
                <a:chOff x="4179018" y="4421909"/>
                <a:chExt cx="4496702" cy="2436091"/>
              </a:xfrm>
            </p:grpSpPr>
            <p:sp>
              <p:nvSpPr>
                <p:cNvPr id="1419" name="Rectangle 1418"/>
                <p:cNvSpPr/>
                <p:nvPr/>
              </p:nvSpPr>
              <p:spPr>
                <a:xfrm>
                  <a:off x="4179018" y="4421909"/>
                  <a:ext cx="4496702" cy="2436091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20" name="Group 1419"/>
                <p:cNvGrpSpPr/>
                <p:nvPr/>
              </p:nvGrpSpPr>
              <p:grpSpPr>
                <a:xfrm>
                  <a:off x="4473909" y="4557244"/>
                  <a:ext cx="987092" cy="2293072"/>
                  <a:chOff x="2249838" y="1898254"/>
                  <a:chExt cx="987092" cy="2087036"/>
                </a:xfrm>
                <a:solidFill>
                  <a:schemeClr val="accent2"/>
                </a:solidFill>
              </p:grpSpPr>
              <p:sp>
                <p:nvSpPr>
                  <p:cNvPr id="1454" name="Oval 1453"/>
                  <p:cNvSpPr/>
                  <p:nvPr/>
                </p:nvSpPr>
                <p:spPr>
                  <a:xfrm>
                    <a:off x="2549436" y="1898254"/>
                    <a:ext cx="409658" cy="418436"/>
                  </a:xfrm>
                  <a:prstGeom prst="ellips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55" name="Rounded Rectangle 1454"/>
                  <p:cNvSpPr/>
                  <p:nvPr/>
                </p:nvSpPr>
                <p:spPr>
                  <a:xfrm>
                    <a:off x="2466787" y="2291414"/>
                    <a:ext cx="574956" cy="881077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56" name="Rounded Rectangle 1455"/>
                  <p:cNvSpPr/>
                  <p:nvPr/>
                </p:nvSpPr>
                <p:spPr>
                  <a:xfrm>
                    <a:off x="2467508" y="2850999"/>
                    <a:ext cx="264599" cy="1134291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57" name="Rounded Rectangle 1456"/>
                  <p:cNvSpPr/>
                  <p:nvPr/>
                </p:nvSpPr>
                <p:spPr>
                  <a:xfrm>
                    <a:off x="2776423" y="2850999"/>
                    <a:ext cx="264599" cy="1134291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58" name="Rounded Rectangle 1457"/>
                  <p:cNvSpPr/>
                  <p:nvPr/>
                </p:nvSpPr>
                <p:spPr>
                  <a:xfrm rot="911694">
                    <a:off x="2399196" y="2316690"/>
                    <a:ext cx="157955" cy="64807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59" name="Rounded Rectangle 1458"/>
                  <p:cNvSpPr/>
                  <p:nvPr/>
                </p:nvSpPr>
                <p:spPr>
                  <a:xfrm rot="20688306" flipH="1">
                    <a:off x="2951379" y="2316690"/>
                    <a:ext cx="157955" cy="64807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60" name="Rounded Rectangle 1459"/>
                  <p:cNvSpPr/>
                  <p:nvPr/>
                </p:nvSpPr>
                <p:spPr>
                  <a:xfrm rot="9574993">
                    <a:off x="2249838" y="2493118"/>
                    <a:ext cx="157955" cy="46816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61" name="Rounded Rectangle 1460"/>
                  <p:cNvSpPr/>
                  <p:nvPr/>
                </p:nvSpPr>
                <p:spPr>
                  <a:xfrm rot="9617353">
                    <a:off x="3078975" y="2800129"/>
                    <a:ext cx="157955" cy="46816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21" name="Group 1420"/>
                <p:cNvGrpSpPr/>
                <p:nvPr/>
              </p:nvGrpSpPr>
              <p:grpSpPr>
                <a:xfrm>
                  <a:off x="5531304" y="4547593"/>
                  <a:ext cx="987092" cy="2293072"/>
                  <a:chOff x="2249838" y="1898254"/>
                  <a:chExt cx="987092" cy="2087036"/>
                </a:xfrm>
                <a:solidFill>
                  <a:schemeClr val="accent2"/>
                </a:solidFill>
              </p:grpSpPr>
              <p:sp>
                <p:nvSpPr>
                  <p:cNvPr id="1446" name="Oval 1445"/>
                  <p:cNvSpPr/>
                  <p:nvPr/>
                </p:nvSpPr>
                <p:spPr>
                  <a:xfrm>
                    <a:off x="2549436" y="1898254"/>
                    <a:ext cx="409658" cy="418436"/>
                  </a:xfrm>
                  <a:prstGeom prst="ellips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47" name="Rounded Rectangle 1446"/>
                  <p:cNvSpPr/>
                  <p:nvPr/>
                </p:nvSpPr>
                <p:spPr>
                  <a:xfrm>
                    <a:off x="2466787" y="2291414"/>
                    <a:ext cx="574956" cy="881077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48" name="Rounded Rectangle 1447"/>
                  <p:cNvSpPr/>
                  <p:nvPr/>
                </p:nvSpPr>
                <p:spPr>
                  <a:xfrm>
                    <a:off x="2467508" y="2850999"/>
                    <a:ext cx="264599" cy="1134291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49" name="Rounded Rectangle 1448"/>
                  <p:cNvSpPr/>
                  <p:nvPr/>
                </p:nvSpPr>
                <p:spPr>
                  <a:xfrm>
                    <a:off x="2776423" y="2850999"/>
                    <a:ext cx="264599" cy="1134291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50" name="Rounded Rectangle 1449"/>
                  <p:cNvSpPr/>
                  <p:nvPr/>
                </p:nvSpPr>
                <p:spPr>
                  <a:xfrm rot="911694">
                    <a:off x="2399196" y="2316690"/>
                    <a:ext cx="157955" cy="64807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51" name="Rounded Rectangle 1450"/>
                  <p:cNvSpPr/>
                  <p:nvPr/>
                </p:nvSpPr>
                <p:spPr>
                  <a:xfrm rot="20688306" flipH="1">
                    <a:off x="2951379" y="2316690"/>
                    <a:ext cx="157955" cy="64807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52" name="Rounded Rectangle 1451"/>
                  <p:cNvSpPr/>
                  <p:nvPr/>
                </p:nvSpPr>
                <p:spPr>
                  <a:xfrm rot="9574993">
                    <a:off x="2249838" y="2493118"/>
                    <a:ext cx="157955" cy="46816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53" name="Rounded Rectangle 1452"/>
                  <p:cNvSpPr/>
                  <p:nvPr/>
                </p:nvSpPr>
                <p:spPr>
                  <a:xfrm rot="9617353">
                    <a:off x="3078975" y="2800129"/>
                    <a:ext cx="157955" cy="46816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22" name="Group 1421"/>
                <p:cNvGrpSpPr/>
                <p:nvPr/>
              </p:nvGrpSpPr>
              <p:grpSpPr>
                <a:xfrm>
                  <a:off x="6743066" y="5839365"/>
                  <a:ext cx="572194" cy="1001300"/>
                  <a:chOff x="3706172" y="4175767"/>
                  <a:chExt cx="624844" cy="941441"/>
                </a:xfrm>
                <a:solidFill>
                  <a:schemeClr val="accent2"/>
                </a:solidFill>
              </p:grpSpPr>
              <p:sp>
                <p:nvSpPr>
                  <p:cNvPr id="1435" name="Heart 1434"/>
                  <p:cNvSpPr/>
                  <p:nvPr/>
                </p:nvSpPr>
                <p:spPr>
                  <a:xfrm rot="10800000">
                    <a:off x="3761942" y="4334756"/>
                    <a:ext cx="518392" cy="746842"/>
                  </a:xfrm>
                  <a:prstGeom prst="hear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36" name="Rectangle 1435"/>
                  <p:cNvSpPr/>
                  <p:nvPr/>
                </p:nvSpPr>
                <p:spPr>
                  <a:xfrm>
                    <a:off x="3889676" y="4729529"/>
                    <a:ext cx="262923" cy="344770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37" name="Heart 1436"/>
                  <p:cNvSpPr/>
                  <p:nvPr/>
                </p:nvSpPr>
                <p:spPr>
                  <a:xfrm>
                    <a:off x="3820310" y="4201584"/>
                    <a:ext cx="408262" cy="315136"/>
                  </a:xfrm>
                  <a:prstGeom prst="hear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38" name="Rectangle 1437"/>
                  <p:cNvSpPr/>
                  <p:nvPr/>
                </p:nvSpPr>
                <p:spPr>
                  <a:xfrm>
                    <a:off x="3948044" y="4204759"/>
                    <a:ext cx="207067" cy="125873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439" name="Group 1438"/>
                  <p:cNvGrpSpPr/>
                  <p:nvPr/>
                </p:nvGrpSpPr>
                <p:grpSpPr>
                  <a:xfrm rot="19881946">
                    <a:off x="3706172" y="4184753"/>
                    <a:ext cx="207654" cy="126235"/>
                    <a:chOff x="4173540" y="5081599"/>
                    <a:chExt cx="518392" cy="315136"/>
                  </a:xfrm>
                  <a:grpFill/>
                </p:grpSpPr>
                <p:sp>
                  <p:nvSpPr>
                    <p:cNvPr id="1444" name="Heart 1443"/>
                    <p:cNvSpPr/>
                    <p:nvPr/>
                  </p:nvSpPr>
                  <p:spPr>
                    <a:xfrm>
                      <a:off x="4173540" y="5081599"/>
                      <a:ext cx="518392" cy="315136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5" name="Rectangle 1444"/>
                    <p:cNvSpPr/>
                    <p:nvPr/>
                  </p:nvSpPr>
                  <p:spPr>
                    <a:xfrm>
                      <a:off x="4301272" y="5084774"/>
                      <a:ext cx="262923" cy="125873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40" name="Group 1439"/>
                  <p:cNvGrpSpPr/>
                  <p:nvPr/>
                </p:nvGrpSpPr>
                <p:grpSpPr>
                  <a:xfrm rot="1261601">
                    <a:off x="4110770" y="4175767"/>
                    <a:ext cx="207654" cy="126235"/>
                    <a:chOff x="4173540" y="5081599"/>
                    <a:chExt cx="518392" cy="315136"/>
                  </a:xfrm>
                  <a:grpFill/>
                </p:grpSpPr>
                <p:sp>
                  <p:nvSpPr>
                    <p:cNvPr id="1442" name="Heart 1441"/>
                    <p:cNvSpPr/>
                    <p:nvPr/>
                  </p:nvSpPr>
                  <p:spPr>
                    <a:xfrm>
                      <a:off x="4173540" y="5081599"/>
                      <a:ext cx="518392" cy="315136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3" name="Rectangle 1442"/>
                    <p:cNvSpPr/>
                    <p:nvPr/>
                  </p:nvSpPr>
                  <p:spPr>
                    <a:xfrm>
                      <a:off x="4301272" y="5084774"/>
                      <a:ext cx="262923" cy="125873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441" name="Freeform 1440"/>
                  <p:cNvSpPr/>
                  <p:nvPr/>
                </p:nvSpPr>
                <p:spPr>
                  <a:xfrm>
                    <a:off x="3894308" y="4867119"/>
                    <a:ext cx="436708" cy="250089"/>
                  </a:xfrm>
                  <a:custGeom>
                    <a:avLst/>
                    <a:gdLst>
                      <a:gd name="connsiteX0" fmla="*/ 0 w 467316"/>
                      <a:gd name="connsiteY0" fmla="*/ 292100 h 444500"/>
                      <a:gd name="connsiteX1" fmla="*/ 0 w 467316"/>
                      <a:gd name="connsiteY1" fmla="*/ 292100 h 444500"/>
                      <a:gd name="connsiteX2" fmla="*/ 177800 w 467316"/>
                      <a:gd name="connsiteY2" fmla="*/ 288925 h 444500"/>
                      <a:gd name="connsiteX3" fmla="*/ 254000 w 467316"/>
                      <a:gd name="connsiteY3" fmla="*/ 276225 h 444500"/>
                      <a:gd name="connsiteX4" fmla="*/ 323850 w 467316"/>
                      <a:gd name="connsiteY4" fmla="*/ 263525 h 444500"/>
                      <a:gd name="connsiteX5" fmla="*/ 384175 w 467316"/>
                      <a:gd name="connsiteY5" fmla="*/ 234950 h 444500"/>
                      <a:gd name="connsiteX6" fmla="*/ 403225 w 467316"/>
                      <a:gd name="connsiteY6" fmla="*/ 206375 h 444500"/>
                      <a:gd name="connsiteX7" fmla="*/ 434975 w 467316"/>
                      <a:gd name="connsiteY7" fmla="*/ 114300 h 444500"/>
                      <a:gd name="connsiteX8" fmla="*/ 447675 w 467316"/>
                      <a:gd name="connsiteY8" fmla="*/ 63500 h 444500"/>
                      <a:gd name="connsiteX9" fmla="*/ 454025 w 467316"/>
                      <a:gd name="connsiteY9" fmla="*/ 31750 h 444500"/>
                      <a:gd name="connsiteX10" fmla="*/ 460375 w 467316"/>
                      <a:gd name="connsiteY10" fmla="*/ 0 h 444500"/>
                      <a:gd name="connsiteX11" fmla="*/ 463550 w 467316"/>
                      <a:gd name="connsiteY11" fmla="*/ 139700 h 444500"/>
                      <a:gd name="connsiteX12" fmla="*/ 460375 w 467316"/>
                      <a:gd name="connsiteY12" fmla="*/ 307975 h 444500"/>
                      <a:gd name="connsiteX13" fmla="*/ 444500 w 467316"/>
                      <a:gd name="connsiteY13" fmla="*/ 327025 h 444500"/>
                      <a:gd name="connsiteX14" fmla="*/ 406400 w 467316"/>
                      <a:gd name="connsiteY14" fmla="*/ 358775 h 444500"/>
                      <a:gd name="connsiteX15" fmla="*/ 381000 w 467316"/>
                      <a:gd name="connsiteY15" fmla="*/ 377825 h 444500"/>
                      <a:gd name="connsiteX16" fmla="*/ 311150 w 467316"/>
                      <a:gd name="connsiteY16" fmla="*/ 428625 h 444500"/>
                      <a:gd name="connsiteX17" fmla="*/ 285750 w 467316"/>
                      <a:gd name="connsiteY17" fmla="*/ 441325 h 444500"/>
                      <a:gd name="connsiteX18" fmla="*/ 231775 w 467316"/>
                      <a:gd name="connsiteY18" fmla="*/ 444500 h 444500"/>
                      <a:gd name="connsiteX19" fmla="*/ 174625 w 467316"/>
                      <a:gd name="connsiteY19" fmla="*/ 434975 h 444500"/>
                      <a:gd name="connsiteX20" fmla="*/ 146050 w 467316"/>
                      <a:gd name="connsiteY20" fmla="*/ 422275 h 444500"/>
                      <a:gd name="connsiteX21" fmla="*/ 127000 w 467316"/>
                      <a:gd name="connsiteY21" fmla="*/ 415925 h 444500"/>
                      <a:gd name="connsiteX22" fmla="*/ 117475 w 467316"/>
                      <a:gd name="connsiteY22" fmla="*/ 412750 h 444500"/>
                      <a:gd name="connsiteX23" fmla="*/ 104775 w 467316"/>
                      <a:gd name="connsiteY23" fmla="*/ 409575 h 444500"/>
                      <a:gd name="connsiteX24" fmla="*/ 101600 w 467316"/>
                      <a:gd name="connsiteY24" fmla="*/ 406400 h 444500"/>
                      <a:gd name="connsiteX25" fmla="*/ 101600 w 467316"/>
                      <a:gd name="connsiteY25" fmla="*/ 406400 h 444500"/>
                      <a:gd name="connsiteX0" fmla="*/ 0 w 461822"/>
                      <a:gd name="connsiteY0" fmla="*/ 292100 h 444500"/>
                      <a:gd name="connsiteX1" fmla="*/ 0 w 461822"/>
                      <a:gd name="connsiteY1" fmla="*/ 292100 h 444500"/>
                      <a:gd name="connsiteX2" fmla="*/ 177800 w 461822"/>
                      <a:gd name="connsiteY2" fmla="*/ 288925 h 444500"/>
                      <a:gd name="connsiteX3" fmla="*/ 254000 w 461822"/>
                      <a:gd name="connsiteY3" fmla="*/ 276225 h 444500"/>
                      <a:gd name="connsiteX4" fmla="*/ 323850 w 461822"/>
                      <a:gd name="connsiteY4" fmla="*/ 263525 h 444500"/>
                      <a:gd name="connsiteX5" fmla="*/ 384175 w 461822"/>
                      <a:gd name="connsiteY5" fmla="*/ 234950 h 444500"/>
                      <a:gd name="connsiteX6" fmla="*/ 403225 w 461822"/>
                      <a:gd name="connsiteY6" fmla="*/ 206375 h 444500"/>
                      <a:gd name="connsiteX7" fmla="*/ 434975 w 461822"/>
                      <a:gd name="connsiteY7" fmla="*/ 114300 h 444500"/>
                      <a:gd name="connsiteX8" fmla="*/ 447675 w 461822"/>
                      <a:gd name="connsiteY8" fmla="*/ 63500 h 444500"/>
                      <a:gd name="connsiteX9" fmla="*/ 454025 w 461822"/>
                      <a:gd name="connsiteY9" fmla="*/ 31750 h 444500"/>
                      <a:gd name="connsiteX10" fmla="*/ 460375 w 461822"/>
                      <a:gd name="connsiteY10" fmla="*/ 0 h 444500"/>
                      <a:gd name="connsiteX11" fmla="*/ 460375 w 461822"/>
                      <a:gd name="connsiteY11" fmla="*/ 307975 h 444500"/>
                      <a:gd name="connsiteX12" fmla="*/ 444500 w 461822"/>
                      <a:gd name="connsiteY12" fmla="*/ 327025 h 444500"/>
                      <a:gd name="connsiteX13" fmla="*/ 406400 w 461822"/>
                      <a:gd name="connsiteY13" fmla="*/ 358775 h 444500"/>
                      <a:gd name="connsiteX14" fmla="*/ 381000 w 461822"/>
                      <a:gd name="connsiteY14" fmla="*/ 377825 h 444500"/>
                      <a:gd name="connsiteX15" fmla="*/ 311150 w 461822"/>
                      <a:gd name="connsiteY15" fmla="*/ 428625 h 444500"/>
                      <a:gd name="connsiteX16" fmla="*/ 285750 w 461822"/>
                      <a:gd name="connsiteY16" fmla="*/ 441325 h 444500"/>
                      <a:gd name="connsiteX17" fmla="*/ 231775 w 461822"/>
                      <a:gd name="connsiteY17" fmla="*/ 444500 h 444500"/>
                      <a:gd name="connsiteX18" fmla="*/ 174625 w 461822"/>
                      <a:gd name="connsiteY18" fmla="*/ 434975 h 444500"/>
                      <a:gd name="connsiteX19" fmla="*/ 146050 w 461822"/>
                      <a:gd name="connsiteY19" fmla="*/ 422275 h 444500"/>
                      <a:gd name="connsiteX20" fmla="*/ 127000 w 461822"/>
                      <a:gd name="connsiteY20" fmla="*/ 415925 h 444500"/>
                      <a:gd name="connsiteX21" fmla="*/ 117475 w 461822"/>
                      <a:gd name="connsiteY21" fmla="*/ 412750 h 444500"/>
                      <a:gd name="connsiteX22" fmla="*/ 104775 w 461822"/>
                      <a:gd name="connsiteY22" fmla="*/ 409575 h 444500"/>
                      <a:gd name="connsiteX23" fmla="*/ 101600 w 461822"/>
                      <a:gd name="connsiteY23" fmla="*/ 406400 h 444500"/>
                      <a:gd name="connsiteX24" fmla="*/ 101600 w 461822"/>
                      <a:gd name="connsiteY24" fmla="*/ 406400 h 444500"/>
                      <a:gd name="connsiteX0" fmla="*/ 0 w 464618"/>
                      <a:gd name="connsiteY0" fmla="*/ 292100 h 444500"/>
                      <a:gd name="connsiteX1" fmla="*/ 0 w 464618"/>
                      <a:gd name="connsiteY1" fmla="*/ 292100 h 444500"/>
                      <a:gd name="connsiteX2" fmla="*/ 177800 w 464618"/>
                      <a:gd name="connsiteY2" fmla="*/ 288925 h 444500"/>
                      <a:gd name="connsiteX3" fmla="*/ 254000 w 464618"/>
                      <a:gd name="connsiteY3" fmla="*/ 276225 h 444500"/>
                      <a:gd name="connsiteX4" fmla="*/ 323850 w 464618"/>
                      <a:gd name="connsiteY4" fmla="*/ 263525 h 444500"/>
                      <a:gd name="connsiteX5" fmla="*/ 384175 w 464618"/>
                      <a:gd name="connsiteY5" fmla="*/ 234950 h 444500"/>
                      <a:gd name="connsiteX6" fmla="*/ 403225 w 464618"/>
                      <a:gd name="connsiteY6" fmla="*/ 206375 h 444500"/>
                      <a:gd name="connsiteX7" fmla="*/ 434975 w 464618"/>
                      <a:gd name="connsiteY7" fmla="*/ 114300 h 444500"/>
                      <a:gd name="connsiteX8" fmla="*/ 447675 w 464618"/>
                      <a:gd name="connsiteY8" fmla="*/ 63500 h 444500"/>
                      <a:gd name="connsiteX9" fmla="*/ 454025 w 464618"/>
                      <a:gd name="connsiteY9" fmla="*/ 31750 h 444500"/>
                      <a:gd name="connsiteX10" fmla="*/ 460375 w 464618"/>
                      <a:gd name="connsiteY10" fmla="*/ 0 h 444500"/>
                      <a:gd name="connsiteX11" fmla="*/ 460375 w 464618"/>
                      <a:gd name="connsiteY11" fmla="*/ 307975 h 444500"/>
                      <a:gd name="connsiteX12" fmla="*/ 406400 w 464618"/>
                      <a:gd name="connsiteY12" fmla="*/ 358775 h 444500"/>
                      <a:gd name="connsiteX13" fmla="*/ 381000 w 464618"/>
                      <a:gd name="connsiteY13" fmla="*/ 377825 h 444500"/>
                      <a:gd name="connsiteX14" fmla="*/ 311150 w 464618"/>
                      <a:gd name="connsiteY14" fmla="*/ 428625 h 444500"/>
                      <a:gd name="connsiteX15" fmla="*/ 285750 w 464618"/>
                      <a:gd name="connsiteY15" fmla="*/ 441325 h 444500"/>
                      <a:gd name="connsiteX16" fmla="*/ 231775 w 464618"/>
                      <a:gd name="connsiteY16" fmla="*/ 444500 h 444500"/>
                      <a:gd name="connsiteX17" fmla="*/ 174625 w 464618"/>
                      <a:gd name="connsiteY17" fmla="*/ 434975 h 444500"/>
                      <a:gd name="connsiteX18" fmla="*/ 146050 w 464618"/>
                      <a:gd name="connsiteY18" fmla="*/ 422275 h 444500"/>
                      <a:gd name="connsiteX19" fmla="*/ 127000 w 464618"/>
                      <a:gd name="connsiteY19" fmla="*/ 415925 h 444500"/>
                      <a:gd name="connsiteX20" fmla="*/ 117475 w 464618"/>
                      <a:gd name="connsiteY20" fmla="*/ 412750 h 444500"/>
                      <a:gd name="connsiteX21" fmla="*/ 104775 w 464618"/>
                      <a:gd name="connsiteY21" fmla="*/ 409575 h 444500"/>
                      <a:gd name="connsiteX22" fmla="*/ 101600 w 464618"/>
                      <a:gd name="connsiteY22" fmla="*/ 406400 h 444500"/>
                      <a:gd name="connsiteX23" fmla="*/ 101600 w 464618"/>
                      <a:gd name="connsiteY23" fmla="*/ 406400 h 444500"/>
                      <a:gd name="connsiteX0" fmla="*/ 0 w 466496"/>
                      <a:gd name="connsiteY0" fmla="*/ 292100 h 444500"/>
                      <a:gd name="connsiteX1" fmla="*/ 0 w 466496"/>
                      <a:gd name="connsiteY1" fmla="*/ 292100 h 444500"/>
                      <a:gd name="connsiteX2" fmla="*/ 177800 w 466496"/>
                      <a:gd name="connsiteY2" fmla="*/ 288925 h 444500"/>
                      <a:gd name="connsiteX3" fmla="*/ 254000 w 466496"/>
                      <a:gd name="connsiteY3" fmla="*/ 276225 h 444500"/>
                      <a:gd name="connsiteX4" fmla="*/ 323850 w 466496"/>
                      <a:gd name="connsiteY4" fmla="*/ 263525 h 444500"/>
                      <a:gd name="connsiteX5" fmla="*/ 384175 w 466496"/>
                      <a:gd name="connsiteY5" fmla="*/ 234950 h 444500"/>
                      <a:gd name="connsiteX6" fmla="*/ 403225 w 466496"/>
                      <a:gd name="connsiteY6" fmla="*/ 206375 h 444500"/>
                      <a:gd name="connsiteX7" fmla="*/ 434975 w 466496"/>
                      <a:gd name="connsiteY7" fmla="*/ 114300 h 444500"/>
                      <a:gd name="connsiteX8" fmla="*/ 447675 w 466496"/>
                      <a:gd name="connsiteY8" fmla="*/ 63500 h 444500"/>
                      <a:gd name="connsiteX9" fmla="*/ 454025 w 466496"/>
                      <a:gd name="connsiteY9" fmla="*/ 31750 h 444500"/>
                      <a:gd name="connsiteX10" fmla="*/ 460375 w 466496"/>
                      <a:gd name="connsiteY10" fmla="*/ 0 h 444500"/>
                      <a:gd name="connsiteX11" fmla="*/ 460375 w 466496"/>
                      <a:gd name="connsiteY11" fmla="*/ 307975 h 444500"/>
                      <a:gd name="connsiteX12" fmla="*/ 381000 w 466496"/>
                      <a:gd name="connsiteY12" fmla="*/ 377825 h 444500"/>
                      <a:gd name="connsiteX13" fmla="*/ 311150 w 466496"/>
                      <a:gd name="connsiteY13" fmla="*/ 428625 h 444500"/>
                      <a:gd name="connsiteX14" fmla="*/ 285750 w 466496"/>
                      <a:gd name="connsiteY14" fmla="*/ 441325 h 444500"/>
                      <a:gd name="connsiteX15" fmla="*/ 231775 w 466496"/>
                      <a:gd name="connsiteY15" fmla="*/ 444500 h 444500"/>
                      <a:gd name="connsiteX16" fmla="*/ 174625 w 466496"/>
                      <a:gd name="connsiteY16" fmla="*/ 434975 h 444500"/>
                      <a:gd name="connsiteX17" fmla="*/ 146050 w 466496"/>
                      <a:gd name="connsiteY17" fmla="*/ 422275 h 444500"/>
                      <a:gd name="connsiteX18" fmla="*/ 127000 w 466496"/>
                      <a:gd name="connsiteY18" fmla="*/ 415925 h 444500"/>
                      <a:gd name="connsiteX19" fmla="*/ 117475 w 466496"/>
                      <a:gd name="connsiteY19" fmla="*/ 412750 h 444500"/>
                      <a:gd name="connsiteX20" fmla="*/ 104775 w 466496"/>
                      <a:gd name="connsiteY20" fmla="*/ 409575 h 444500"/>
                      <a:gd name="connsiteX21" fmla="*/ 101600 w 466496"/>
                      <a:gd name="connsiteY21" fmla="*/ 406400 h 444500"/>
                      <a:gd name="connsiteX22" fmla="*/ 101600 w 466496"/>
                      <a:gd name="connsiteY22" fmla="*/ 406400 h 444500"/>
                      <a:gd name="connsiteX0" fmla="*/ 0 w 471667"/>
                      <a:gd name="connsiteY0" fmla="*/ 292100 h 444500"/>
                      <a:gd name="connsiteX1" fmla="*/ 0 w 471667"/>
                      <a:gd name="connsiteY1" fmla="*/ 292100 h 444500"/>
                      <a:gd name="connsiteX2" fmla="*/ 177800 w 471667"/>
                      <a:gd name="connsiteY2" fmla="*/ 288925 h 444500"/>
                      <a:gd name="connsiteX3" fmla="*/ 254000 w 471667"/>
                      <a:gd name="connsiteY3" fmla="*/ 276225 h 444500"/>
                      <a:gd name="connsiteX4" fmla="*/ 323850 w 471667"/>
                      <a:gd name="connsiteY4" fmla="*/ 263525 h 444500"/>
                      <a:gd name="connsiteX5" fmla="*/ 384175 w 471667"/>
                      <a:gd name="connsiteY5" fmla="*/ 234950 h 444500"/>
                      <a:gd name="connsiteX6" fmla="*/ 403225 w 471667"/>
                      <a:gd name="connsiteY6" fmla="*/ 206375 h 444500"/>
                      <a:gd name="connsiteX7" fmla="*/ 434975 w 471667"/>
                      <a:gd name="connsiteY7" fmla="*/ 114300 h 444500"/>
                      <a:gd name="connsiteX8" fmla="*/ 447675 w 471667"/>
                      <a:gd name="connsiteY8" fmla="*/ 63500 h 444500"/>
                      <a:gd name="connsiteX9" fmla="*/ 454025 w 471667"/>
                      <a:gd name="connsiteY9" fmla="*/ 31750 h 444500"/>
                      <a:gd name="connsiteX10" fmla="*/ 460375 w 471667"/>
                      <a:gd name="connsiteY10" fmla="*/ 0 h 444500"/>
                      <a:gd name="connsiteX11" fmla="*/ 460375 w 471667"/>
                      <a:gd name="connsiteY11" fmla="*/ 307975 h 444500"/>
                      <a:gd name="connsiteX12" fmla="*/ 311150 w 471667"/>
                      <a:gd name="connsiteY12" fmla="*/ 428625 h 444500"/>
                      <a:gd name="connsiteX13" fmla="*/ 285750 w 471667"/>
                      <a:gd name="connsiteY13" fmla="*/ 441325 h 444500"/>
                      <a:gd name="connsiteX14" fmla="*/ 231775 w 471667"/>
                      <a:gd name="connsiteY14" fmla="*/ 444500 h 444500"/>
                      <a:gd name="connsiteX15" fmla="*/ 174625 w 471667"/>
                      <a:gd name="connsiteY15" fmla="*/ 434975 h 444500"/>
                      <a:gd name="connsiteX16" fmla="*/ 146050 w 471667"/>
                      <a:gd name="connsiteY16" fmla="*/ 422275 h 444500"/>
                      <a:gd name="connsiteX17" fmla="*/ 127000 w 471667"/>
                      <a:gd name="connsiteY17" fmla="*/ 415925 h 444500"/>
                      <a:gd name="connsiteX18" fmla="*/ 117475 w 471667"/>
                      <a:gd name="connsiteY18" fmla="*/ 412750 h 444500"/>
                      <a:gd name="connsiteX19" fmla="*/ 104775 w 471667"/>
                      <a:gd name="connsiteY19" fmla="*/ 409575 h 444500"/>
                      <a:gd name="connsiteX20" fmla="*/ 101600 w 471667"/>
                      <a:gd name="connsiteY20" fmla="*/ 406400 h 444500"/>
                      <a:gd name="connsiteX21" fmla="*/ 101600 w 471667"/>
                      <a:gd name="connsiteY21" fmla="*/ 406400 h 444500"/>
                      <a:gd name="connsiteX0" fmla="*/ 0 w 473548"/>
                      <a:gd name="connsiteY0" fmla="*/ 292100 h 452065"/>
                      <a:gd name="connsiteX1" fmla="*/ 0 w 473548"/>
                      <a:gd name="connsiteY1" fmla="*/ 292100 h 452065"/>
                      <a:gd name="connsiteX2" fmla="*/ 177800 w 473548"/>
                      <a:gd name="connsiteY2" fmla="*/ 288925 h 452065"/>
                      <a:gd name="connsiteX3" fmla="*/ 254000 w 473548"/>
                      <a:gd name="connsiteY3" fmla="*/ 276225 h 452065"/>
                      <a:gd name="connsiteX4" fmla="*/ 323850 w 473548"/>
                      <a:gd name="connsiteY4" fmla="*/ 263525 h 452065"/>
                      <a:gd name="connsiteX5" fmla="*/ 384175 w 473548"/>
                      <a:gd name="connsiteY5" fmla="*/ 234950 h 452065"/>
                      <a:gd name="connsiteX6" fmla="*/ 403225 w 473548"/>
                      <a:gd name="connsiteY6" fmla="*/ 206375 h 452065"/>
                      <a:gd name="connsiteX7" fmla="*/ 434975 w 473548"/>
                      <a:gd name="connsiteY7" fmla="*/ 114300 h 452065"/>
                      <a:gd name="connsiteX8" fmla="*/ 447675 w 473548"/>
                      <a:gd name="connsiteY8" fmla="*/ 63500 h 452065"/>
                      <a:gd name="connsiteX9" fmla="*/ 454025 w 473548"/>
                      <a:gd name="connsiteY9" fmla="*/ 31750 h 452065"/>
                      <a:gd name="connsiteX10" fmla="*/ 460375 w 473548"/>
                      <a:gd name="connsiteY10" fmla="*/ 0 h 452065"/>
                      <a:gd name="connsiteX11" fmla="*/ 460375 w 473548"/>
                      <a:gd name="connsiteY11" fmla="*/ 307975 h 452065"/>
                      <a:gd name="connsiteX12" fmla="*/ 285750 w 473548"/>
                      <a:gd name="connsiteY12" fmla="*/ 441325 h 452065"/>
                      <a:gd name="connsiteX13" fmla="*/ 231775 w 473548"/>
                      <a:gd name="connsiteY13" fmla="*/ 444500 h 452065"/>
                      <a:gd name="connsiteX14" fmla="*/ 174625 w 473548"/>
                      <a:gd name="connsiteY14" fmla="*/ 434975 h 452065"/>
                      <a:gd name="connsiteX15" fmla="*/ 146050 w 473548"/>
                      <a:gd name="connsiteY15" fmla="*/ 422275 h 452065"/>
                      <a:gd name="connsiteX16" fmla="*/ 127000 w 473548"/>
                      <a:gd name="connsiteY16" fmla="*/ 415925 h 452065"/>
                      <a:gd name="connsiteX17" fmla="*/ 117475 w 473548"/>
                      <a:gd name="connsiteY17" fmla="*/ 412750 h 452065"/>
                      <a:gd name="connsiteX18" fmla="*/ 104775 w 473548"/>
                      <a:gd name="connsiteY18" fmla="*/ 409575 h 452065"/>
                      <a:gd name="connsiteX19" fmla="*/ 101600 w 473548"/>
                      <a:gd name="connsiteY19" fmla="*/ 406400 h 452065"/>
                      <a:gd name="connsiteX20" fmla="*/ 101600 w 473548"/>
                      <a:gd name="connsiteY20" fmla="*/ 406400 h 452065"/>
                      <a:gd name="connsiteX0" fmla="*/ 0 w 477545"/>
                      <a:gd name="connsiteY0" fmla="*/ 292100 h 444500"/>
                      <a:gd name="connsiteX1" fmla="*/ 0 w 477545"/>
                      <a:gd name="connsiteY1" fmla="*/ 292100 h 444500"/>
                      <a:gd name="connsiteX2" fmla="*/ 177800 w 477545"/>
                      <a:gd name="connsiteY2" fmla="*/ 288925 h 444500"/>
                      <a:gd name="connsiteX3" fmla="*/ 254000 w 477545"/>
                      <a:gd name="connsiteY3" fmla="*/ 276225 h 444500"/>
                      <a:gd name="connsiteX4" fmla="*/ 323850 w 477545"/>
                      <a:gd name="connsiteY4" fmla="*/ 263525 h 444500"/>
                      <a:gd name="connsiteX5" fmla="*/ 384175 w 477545"/>
                      <a:gd name="connsiteY5" fmla="*/ 234950 h 444500"/>
                      <a:gd name="connsiteX6" fmla="*/ 403225 w 477545"/>
                      <a:gd name="connsiteY6" fmla="*/ 206375 h 444500"/>
                      <a:gd name="connsiteX7" fmla="*/ 434975 w 477545"/>
                      <a:gd name="connsiteY7" fmla="*/ 114300 h 444500"/>
                      <a:gd name="connsiteX8" fmla="*/ 447675 w 477545"/>
                      <a:gd name="connsiteY8" fmla="*/ 63500 h 444500"/>
                      <a:gd name="connsiteX9" fmla="*/ 454025 w 477545"/>
                      <a:gd name="connsiteY9" fmla="*/ 31750 h 444500"/>
                      <a:gd name="connsiteX10" fmla="*/ 460375 w 477545"/>
                      <a:gd name="connsiteY10" fmla="*/ 0 h 444500"/>
                      <a:gd name="connsiteX11" fmla="*/ 460375 w 477545"/>
                      <a:gd name="connsiteY11" fmla="*/ 307975 h 444500"/>
                      <a:gd name="connsiteX12" fmla="*/ 231775 w 477545"/>
                      <a:gd name="connsiteY12" fmla="*/ 444500 h 444500"/>
                      <a:gd name="connsiteX13" fmla="*/ 174625 w 477545"/>
                      <a:gd name="connsiteY13" fmla="*/ 434975 h 444500"/>
                      <a:gd name="connsiteX14" fmla="*/ 146050 w 477545"/>
                      <a:gd name="connsiteY14" fmla="*/ 422275 h 444500"/>
                      <a:gd name="connsiteX15" fmla="*/ 127000 w 477545"/>
                      <a:gd name="connsiteY15" fmla="*/ 415925 h 444500"/>
                      <a:gd name="connsiteX16" fmla="*/ 117475 w 477545"/>
                      <a:gd name="connsiteY16" fmla="*/ 412750 h 444500"/>
                      <a:gd name="connsiteX17" fmla="*/ 104775 w 477545"/>
                      <a:gd name="connsiteY17" fmla="*/ 409575 h 444500"/>
                      <a:gd name="connsiteX18" fmla="*/ 101600 w 477545"/>
                      <a:gd name="connsiteY18" fmla="*/ 406400 h 444500"/>
                      <a:gd name="connsiteX19" fmla="*/ 101600 w 477545"/>
                      <a:gd name="connsiteY19" fmla="*/ 406400 h 444500"/>
                      <a:gd name="connsiteX0" fmla="*/ 0 w 481778"/>
                      <a:gd name="connsiteY0" fmla="*/ 292100 h 441630"/>
                      <a:gd name="connsiteX1" fmla="*/ 0 w 481778"/>
                      <a:gd name="connsiteY1" fmla="*/ 292100 h 441630"/>
                      <a:gd name="connsiteX2" fmla="*/ 177800 w 481778"/>
                      <a:gd name="connsiteY2" fmla="*/ 288925 h 441630"/>
                      <a:gd name="connsiteX3" fmla="*/ 254000 w 481778"/>
                      <a:gd name="connsiteY3" fmla="*/ 276225 h 441630"/>
                      <a:gd name="connsiteX4" fmla="*/ 323850 w 481778"/>
                      <a:gd name="connsiteY4" fmla="*/ 263525 h 441630"/>
                      <a:gd name="connsiteX5" fmla="*/ 384175 w 481778"/>
                      <a:gd name="connsiteY5" fmla="*/ 234950 h 441630"/>
                      <a:gd name="connsiteX6" fmla="*/ 403225 w 481778"/>
                      <a:gd name="connsiteY6" fmla="*/ 206375 h 441630"/>
                      <a:gd name="connsiteX7" fmla="*/ 434975 w 481778"/>
                      <a:gd name="connsiteY7" fmla="*/ 114300 h 441630"/>
                      <a:gd name="connsiteX8" fmla="*/ 447675 w 481778"/>
                      <a:gd name="connsiteY8" fmla="*/ 63500 h 441630"/>
                      <a:gd name="connsiteX9" fmla="*/ 454025 w 481778"/>
                      <a:gd name="connsiteY9" fmla="*/ 31750 h 441630"/>
                      <a:gd name="connsiteX10" fmla="*/ 460375 w 481778"/>
                      <a:gd name="connsiteY10" fmla="*/ 0 h 441630"/>
                      <a:gd name="connsiteX11" fmla="*/ 460375 w 481778"/>
                      <a:gd name="connsiteY11" fmla="*/ 307975 h 441630"/>
                      <a:gd name="connsiteX12" fmla="*/ 174625 w 481778"/>
                      <a:gd name="connsiteY12" fmla="*/ 434975 h 441630"/>
                      <a:gd name="connsiteX13" fmla="*/ 146050 w 481778"/>
                      <a:gd name="connsiteY13" fmla="*/ 422275 h 441630"/>
                      <a:gd name="connsiteX14" fmla="*/ 127000 w 481778"/>
                      <a:gd name="connsiteY14" fmla="*/ 415925 h 441630"/>
                      <a:gd name="connsiteX15" fmla="*/ 117475 w 481778"/>
                      <a:gd name="connsiteY15" fmla="*/ 412750 h 441630"/>
                      <a:gd name="connsiteX16" fmla="*/ 104775 w 481778"/>
                      <a:gd name="connsiteY16" fmla="*/ 409575 h 441630"/>
                      <a:gd name="connsiteX17" fmla="*/ 101600 w 481778"/>
                      <a:gd name="connsiteY17" fmla="*/ 406400 h 441630"/>
                      <a:gd name="connsiteX18" fmla="*/ 101600 w 481778"/>
                      <a:gd name="connsiteY18" fmla="*/ 406400 h 441630"/>
                      <a:gd name="connsiteX0" fmla="*/ 0 w 481778"/>
                      <a:gd name="connsiteY0" fmla="*/ 292100 h 441630"/>
                      <a:gd name="connsiteX1" fmla="*/ 0 w 481778"/>
                      <a:gd name="connsiteY1" fmla="*/ 292100 h 441630"/>
                      <a:gd name="connsiteX2" fmla="*/ 177800 w 481778"/>
                      <a:gd name="connsiteY2" fmla="*/ 288925 h 441630"/>
                      <a:gd name="connsiteX3" fmla="*/ 254000 w 481778"/>
                      <a:gd name="connsiteY3" fmla="*/ 276225 h 441630"/>
                      <a:gd name="connsiteX4" fmla="*/ 323850 w 481778"/>
                      <a:gd name="connsiteY4" fmla="*/ 263525 h 441630"/>
                      <a:gd name="connsiteX5" fmla="*/ 384175 w 481778"/>
                      <a:gd name="connsiteY5" fmla="*/ 234950 h 441630"/>
                      <a:gd name="connsiteX6" fmla="*/ 403225 w 481778"/>
                      <a:gd name="connsiteY6" fmla="*/ 206375 h 441630"/>
                      <a:gd name="connsiteX7" fmla="*/ 434975 w 481778"/>
                      <a:gd name="connsiteY7" fmla="*/ 114300 h 441630"/>
                      <a:gd name="connsiteX8" fmla="*/ 447675 w 481778"/>
                      <a:gd name="connsiteY8" fmla="*/ 63500 h 441630"/>
                      <a:gd name="connsiteX9" fmla="*/ 454025 w 481778"/>
                      <a:gd name="connsiteY9" fmla="*/ 31750 h 441630"/>
                      <a:gd name="connsiteX10" fmla="*/ 460375 w 481778"/>
                      <a:gd name="connsiteY10" fmla="*/ 0 h 441630"/>
                      <a:gd name="connsiteX11" fmla="*/ 460375 w 481778"/>
                      <a:gd name="connsiteY11" fmla="*/ 307975 h 441630"/>
                      <a:gd name="connsiteX12" fmla="*/ 174625 w 481778"/>
                      <a:gd name="connsiteY12" fmla="*/ 434975 h 441630"/>
                      <a:gd name="connsiteX13" fmla="*/ 146050 w 481778"/>
                      <a:gd name="connsiteY13" fmla="*/ 422275 h 441630"/>
                      <a:gd name="connsiteX14" fmla="*/ 127000 w 481778"/>
                      <a:gd name="connsiteY14" fmla="*/ 415925 h 441630"/>
                      <a:gd name="connsiteX15" fmla="*/ 117475 w 481778"/>
                      <a:gd name="connsiteY15" fmla="*/ 412750 h 441630"/>
                      <a:gd name="connsiteX16" fmla="*/ 104775 w 481778"/>
                      <a:gd name="connsiteY16" fmla="*/ 409575 h 441630"/>
                      <a:gd name="connsiteX17" fmla="*/ 101600 w 481778"/>
                      <a:gd name="connsiteY17" fmla="*/ 406400 h 441630"/>
                      <a:gd name="connsiteX0" fmla="*/ 0 w 481778"/>
                      <a:gd name="connsiteY0" fmla="*/ 292100 h 441630"/>
                      <a:gd name="connsiteX1" fmla="*/ 0 w 481778"/>
                      <a:gd name="connsiteY1" fmla="*/ 292100 h 441630"/>
                      <a:gd name="connsiteX2" fmla="*/ 177800 w 481778"/>
                      <a:gd name="connsiteY2" fmla="*/ 288925 h 441630"/>
                      <a:gd name="connsiteX3" fmla="*/ 254000 w 481778"/>
                      <a:gd name="connsiteY3" fmla="*/ 276225 h 441630"/>
                      <a:gd name="connsiteX4" fmla="*/ 323850 w 481778"/>
                      <a:gd name="connsiteY4" fmla="*/ 263525 h 441630"/>
                      <a:gd name="connsiteX5" fmla="*/ 384175 w 481778"/>
                      <a:gd name="connsiteY5" fmla="*/ 234950 h 441630"/>
                      <a:gd name="connsiteX6" fmla="*/ 403225 w 481778"/>
                      <a:gd name="connsiteY6" fmla="*/ 206375 h 441630"/>
                      <a:gd name="connsiteX7" fmla="*/ 434975 w 481778"/>
                      <a:gd name="connsiteY7" fmla="*/ 114300 h 441630"/>
                      <a:gd name="connsiteX8" fmla="*/ 447675 w 481778"/>
                      <a:gd name="connsiteY8" fmla="*/ 63500 h 441630"/>
                      <a:gd name="connsiteX9" fmla="*/ 454025 w 481778"/>
                      <a:gd name="connsiteY9" fmla="*/ 31750 h 441630"/>
                      <a:gd name="connsiteX10" fmla="*/ 460375 w 481778"/>
                      <a:gd name="connsiteY10" fmla="*/ 0 h 441630"/>
                      <a:gd name="connsiteX11" fmla="*/ 460375 w 481778"/>
                      <a:gd name="connsiteY11" fmla="*/ 307975 h 441630"/>
                      <a:gd name="connsiteX12" fmla="*/ 174625 w 481778"/>
                      <a:gd name="connsiteY12" fmla="*/ 434975 h 441630"/>
                      <a:gd name="connsiteX13" fmla="*/ 146050 w 481778"/>
                      <a:gd name="connsiteY13" fmla="*/ 422275 h 441630"/>
                      <a:gd name="connsiteX14" fmla="*/ 127000 w 481778"/>
                      <a:gd name="connsiteY14" fmla="*/ 415925 h 441630"/>
                      <a:gd name="connsiteX15" fmla="*/ 117475 w 481778"/>
                      <a:gd name="connsiteY15" fmla="*/ 412750 h 441630"/>
                      <a:gd name="connsiteX16" fmla="*/ 104775 w 481778"/>
                      <a:gd name="connsiteY16" fmla="*/ 409575 h 441630"/>
                      <a:gd name="connsiteX0" fmla="*/ 0 w 481778"/>
                      <a:gd name="connsiteY0" fmla="*/ 292100 h 441630"/>
                      <a:gd name="connsiteX1" fmla="*/ 0 w 481778"/>
                      <a:gd name="connsiteY1" fmla="*/ 292100 h 441630"/>
                      <a:gd name="connsiteX2" fmla="*/ 177800 w 481778"/>
                      <a:gd name="connsiteY2" fmla="*/ 288925 h 441630"/>
                      <a:gd name="connsiteX3" fmla="*/ 254000 w 481778"/>
                      <a:gd name="connsiteY3" fmla="*/ 276225 h 441630"/>
                      <a:gd name="connsiteX4" fmla="*/ 323850 w 481778"/>
                      <a:gd name="connsiteY4" fmla="*/ 263525 h 441630"/>
                      <a:gd name="connsiteX5" fmla="*/ 384175 w 481778"/>
                      <a:gd name="connsiteY5" fmla="*/ 234950 h 441630"/>
                      <a:gd name="connsiteX6" fmla="*/ 403225 w 481778"/>
                      <a:gd name="connsiteY6" fmla="*/ 206375 h 441630"/>
                      <a:gd name="connsiteX7" fmla="*/ 434975 w 481778"/>
                      <a:gd name="connsiteY7" fmla="*/ 114300 h 441630"/>
                      <a:gd name="connsiteX8" fmla="*/ 447675 w 481778"/>
                      <a:gd name="connsiteY8" fmla="*/ 63500 h 441630"/>
                      <a:gd name="connsiteX9" fmla="*/ 454025 w 481778"/>
                      <a:gd name="connsiteY9" fmla="*/ 31750 h 441630"/>
                      <a:gd name="connsiteX10" fmla="*/ 460375 w 481778"/>
                      <a:gd name="connsiteY10" fmla="*/ 0 h 441630"/>
                      <a:gd name="connsiteX11" fmla="*/ 460375 w 481778"/>
                      <a:gd name="connsiteY11" fmla="*/ 307975 h 441630"/>
                      <a:gd name="connsiteX12" fmla="*/ 174625 w 481778"/>
                      <a:gd name="connsiteY12" fmla="*/ 434975 h 441630"/>
                      <a:gd name="connsiteX13" fmla="*/ 146050 w 481778"/>
                      <a:gd name="connsiteY13" fmla="*/ 422275 h 441630"/>
                      <a:gd name="connsiteX14" fmla="*/ 127000 w 481778"/>
                      <a:gd name="connsiteY14" fmla="*/ 415925 h 441630"/>
                      <a:gd name="connsiteX15" fmla="*/ 117475 w 481778"/>
                      <a:gd name="connsiteY15" fmla="*/ 412750 h 441630"/>
                      <a:gd name="connsiteX0" fmla="*/ 0 w 481778"/>
                      <a:gd name="connsiteY0" fmla="*/ 292100 h 441630"/>
                      <a:gd name="connsiteX1" fmla="*/ 0 w 481778"/>
                      <a:gd name="connsiteY1" fmla="*/ 292100 h 441630"/>
                      <a:gd name="connsiteX2" fmla="*/ 177800 w 481778"/>
                      <a:gd name="connsiteY2" fmla="*/ 288925 h 441630"/>
                      <a:gd name="connsiteX3" fmla="*/ 254000 w 481778"/>
                      <a:gd name="connsiteY3" fmla="*/ 276225 h 441630"/>
                      <a:gd name="connsiteX4" fmla="*/ 323850 w 481778"/>
                      <a:gd name="connsiteY4" fmla="*/ 263525 h 441630"/>
                      <a:gd name="connsiteX5" fmla="*/ 384175 w 481778"/>
                      <a:gd name="connsiteY5" fmla="*/ 234950 h 441630"/>
                      <a:gd name="connsiteX6" fmla="*/ 403225 w 481778"/>
                      <a:gd name="connsiteY6" fmla="*/ 206375 h 441630"/>
                      <a:gd name="connsiteX7" fmla="*/ 434975 w 481778"/>
                      <a:gd name="connsiteY7" fmla="*/ 114300 h 441630"/>
                      <a:gd name="connsiteX8" fmla="*/ 447675 w 481778"/>
                      <a:gd name="connsiteY8" fmla="*/ 63500 h 441630"/>
                      <a:gd name="connsiteX9" fmla="*/ 454025 w 481778"/>
                      <a:gd name="connsiteY9" fmla="*/ 31750 h 441630"/>
                      <a:gd name="connsiteX10" fmla="*/ 460375 w 481778"/>
                      <a:gd name="connsiteY10" fmla="*/ 0 h 441630"/>
                      <a:gd name="connsiteX11" fmla="*/ 460375 w 481778"/>
                      <a:gd name="connsiteY11" fmla="*/ 307975 h 441630"/>
                      <a:gd name="connsiteX12" fmla="*/ 174625 w 481778"/>
                      <a:gd name="connsiteY12" fmla="*/ 434975 h 441630"/>
                      <a:gd name="connsiteX13" fmla="*/ 146050 w 481778"/>
                      <a:gd name="connsiteY13" fmla="*/ 422275 h 441630"/>
                      <a:gd name="connsiteX14" fmla="*/ 127000 w 481778"/>
                      <a:gd name="connsiteY14" fmla="*/ 415925 h 441630"/>
                      <a:gd name="connsiteX0" fmla="*/ 0 w 481778"/>
                      <a:gd name="connsiteY0" fmla="*/ 292100 h 441630"/>
                      <a:gd name="connsiteX1" fmla="*/ 0 w 481778"/>
                      <a:gd name="connsiteY1" fmla="*/ 292100 h 441630"/>
                      <a:gd name="connsiteX2" fmla="*/ 177800 w 481778"/>
                      <a:gd name="connsiteY2" fmla="*/ 288925 h 441630"/>
                      <a:gd name="connsiteX3" fmla="*/ 254000 w 481778"/>
                      <a:gd name="connsiteY3" fmla="*/ 276225 h 441630"/>
                      <a:gd name="connsiteX4" fmla="*/ 323850 w 481778"/>
                      <a:gd name="connsiteY4" fmla="*/ 263525 h 441630"/>
                      <a:gd name="connsiteX5" fmla="*/ 384175 w 481778"/>
                      <a:gd name="connsiteY5" fmla="*/ 234950 h 441630"/>
                      <a:gd name="connsiteX6" fmla="*/ 403225 w 481778"/>
                      <a:gd name="connsiteY6" fmla="*/ 206375 h 441630"/>
                      <a:gd name="connsiteX7" fmla="*/ 434975 w 481778"/>
                      <a:gd name="connsiteY7" fmla="*/ 114300 h 441630"/>
                      <a:gd name="connsiteX8" fmla="*/ 447675 w 481778"/>
                      <a:gd name="connsiteY8" fmla="*/ 63500 h 441630"/>
                      <a:gd name="connsiteX9" fmla="*/ 454025 w 481778"/>
                      <a:gd name="connsiteY9" fmla="*/ 31750 h 441630"/>
                      <a:gd name="connsiteX10" fmla="*/ 460375 w 481778"/>
                      <a:gd name="connsiteY10" fmla="*/ 0 h 441630"/>
                      <a:gd name="connsiteX11" fmla="*/ 460375 w 481778"/>
                      <a:gd name="connsiteY11" fmla="*/ 307975 h 441630"/>
                      <a:gd name="connsiteX12" fmla="*/ 174625 w 481778"/>
                      <a:gd name="connsiteY12" fmla="*/ 434975 h 441630"/>
                      <a:gd name="connsiteX13" fmla="*/ 146050 w 481778"/>
                      <a:gd name="connsiteY13" fmla="*/ 422275 h 441630"/>
                      <a:gd name="connsiteX0" fmla="*/ 0 w 481778"/>
                      <a:gd name="connsiteY0" fmla="*/ 292100 h 434975"/>
                      <a:gd name="connsiteX1" fmla="*/ 0 w 481778"/>
                      <a:gd name="connsiteY1" fmla="*/ 292100 h 434975"/>
                      <a:gd name="connsiteX2" fmla="*/ 177800 w 481778"/>
                      <a:gd name="connsiteY2" fmla="*/ 288925 h 434975"/>
                      <a:gd name="connsiteX3" fmla="*/ 254000 w 481778"/>
                      <a:gd name="connsiteY3" fmla="*/ 276225 h 434975"/>
                      <a:gd name="connsiteX4" fmla="*/ 323850 w 481778"/>
                      <a:gd name="connsiteY4" fmla="*/ 263525 h 434975"/>
                      <a:gd name="connsiteX5" fmla="*/ 384175 w 481778"/>
                      <a:gd name="connsiteY5" fmla="*/ 234950 h 434975"/>
                      <a:gd name="connsiteX6" fmla="*/ 403225 w 481778"/>
                      <a:gd name="connsiteY6" fmla="*/ 206375 h 434975"/>
                      <a:gd name="connsiteX7" fmla="*/ 434975 w 481778"/>
                      <a:gd name="connsiteY7" fmla="*/ 114300 h 434975"/>
                      <a:gd name="connsiteX8" fmla="*/ 447675 w 481778"/>
                      <a:gd name="connsiteY8" fmla="*/ 63500 h 434975"/>
                      <a:gd name="connsiteX9" fmla="*/ 454025 w 481778"/>
                      <a:gd name="connsiteY9" fmla="*/ 31750 h 434975"/>
                      <a:gd name="connsiteX10" fmla="*/ 460375 w 481778"/>
                      <a:gd name="connsiteY10" fmla="*/ 0 h 434975"/>
                      <a:gd name="connsiteX11" fmla="*/ 460375 w 481778"/>
                      <a:gd name="connsiteY11" fmla="*/ 307975 h 434975"/>
                      <a:gd name="connsiteX12" fmla="*/ 174625 w 481778"/>
                      <a:gd name="connsiteY12" fmla="*/ 434975 h 434975"/>
                      <a:gd name="connsiteX0" fmla="*/ 0 w 481778"/>
                      <a:gd name="connsiteY0" fmla="*/ 303003 h 445878"/>
                      <a:gd name="connsiteX1" fmla="*/ 0 w 481778"/>
                      <a:gd name="connsiteY1" fmla="*/ 303003 h 445878"/>
                      <a:gd name="connsiteX2" fmla="*/ 177800 w 481778"/>
                      <a:gd name="connsiteY2" fmla="*/ 299828 h 445878"/>
                      <a:gd name="connsiteX3" fmla="*/ 254000 w 481778"/>
                      <a:gd name="connsiteY3" fmla="*/ 287128 h 445878"/>
                      <a:gd name="connsiteX4" fmla="*/ 323850 w 481778"/>
                      <a:gd name="connsiteY4" fmla="*/ 274428 h 445878"/>
                      <a:gd name="connsiteX5" fmla="*/ 384175 w 481778"/>
                      <a:gd name="connsiteY5" fmla="*/ 245853 h 445878"/>
                      <a:gd name="connsiteX6" fmla="*/ 403225 w 481778"/>
                      <a:gd name="connsiteY6" fmla="*/ 217278 h 445878"/>
                      <a:gd name="connsiteX7" fmla="*/ 434975 w 481778"/>
                      <a:gd name="connsiteY7" fmla="*/ 125203 h 445878"/>
                      <a:gd name="connsiteX8" fmla="*/ 447675 w 481778"/>
                      <a:gd name="connsiteY8" fmla="*/ 74403 h 445878"/>
                      <a:gd name="connsiteX9" fmla="*/ 460375 w 481778"/>
                      <a:gd name="connsiteY9" fmla="*/ 10903 h 445878"/>
                      <a:gd name="connsiteX10" fmla="*/ 460375 w 481778"/>
                      <a:gd name="connsiteY10" fmla="*/ 318878 h 445878"/>
                      <a:gd name="connsiteX11" fmla="*/ 174625 w 481778"/>
                      <a:gd name="connsiteY11" fmla="*/ 445878 h 445878"/>
                      <a:gd name="connsiteX0" fmla="*/ 0 w 481778"/>
                      <a:gd name="connsiteY0" fmla="*/ 297868 h 440743"/>
                      <a:gd name="connsiteX1" fmla="*/ 0 w 481778"/>
                      <a:gd name="connsiteY1" fmla="*/ 297868 h 440743"/>
                      <a:gd name="connsiteX2" fmla="*/ 177800 w 481778"/>
                      <a:gd name="connsiteY2" fmla="*/ 294693 h 440743"/>
                      <a:gd name="connsiteX3" fmla="*/ 254000 w 481778"/>
                      <a:gd name="connsiteY3" fmla="*/ 281993 h 440743"/>
                      <a:gd name="connsiteX4" fmla="*/ 323850 w 481778"/>
                      <a:gd name="connsiteY4" fmla="*/ 269293 h 440743"/>
                      <a:gd name="connsiteX5" fmla="*/ 384175 w 481778"/>
                      <a:gd name="connsiteY5" fmla="*/ 240718 h 440743"/>
                      <a:gd name="connsiteX6" fmla="*/ 403225 w 481778"/>
                      <a:gd name="connsiteY6" fmla="*/ 212143 h 440743"/>
                      <a:gd name="connsiteX7" fmla="*/ 434975 w 481778"/>
                      <a:gd name="connsiteY7" fmla="*/ 120068 h 440743"/>
                      <a:gd name="connsiteX8" fmla="*/ 460375 w 481778"/>
                      <a:gd name="connsiteY8" fmla="*/ 5768 h 440743"/>
                      <a:gd name="connsiteX9" fmla="*/ 460375 w 481778"/>
                      <a:gd name="connsiteY9" fmla="*/ 313743 h 440743"/>
                      <a:gd name="connsiteX10" fmla="*/ 174625 w 481778"/>
                      <a:gd name="connsiteY10" fmla="*/ 440743 h 440743"/>
                      <a:gd name="connsiteX0" fmla="*/ 0 w 481778"/>
                      <a:gd name="connsiteY0" fmla="*/ 293197 h 436072"/>
                      <a:gd name="connsiteX1" fmla="*/ 0 w 481778"/>
                      <a:gd name="connsiteY1" fmla="*/ 293197 h 436072"/>
                      <a:gd name="connsiteX2" fmla="*/ 177800 w 481778"/>
                      <a:gd name="connsiteY2" fmla="*/ 290022 h 436072"/>
                      <a:gd name="connsiteX3" fmla="*/ 254000 w 481778"/>
                      <a:gd name="connsiteY3" fmla="*/ 277322 h 436072"/>
                      <a:gd name="connsiteX4" fmla="*/ 323850 w 481778"/>
                      <a:gd name="connsiteY4" fmla="*/ 264622 h 436072"/>
                      <a:gd name="connsiteX5" fmla="*/ 384175 w 481778"/>
                      <a:gd name="connsiteY5" fmla="*/ 236047 h 436072"/>
                      <a:gd name="connsiteX6" fmla="*/ 403225 w 481778"/>
                      <a:gd name="connsiteY6" fmla="*/ 207472 h 436072"/>
                      <a:gd name="connsiteX7" fmla="*/ 460375 w 481778"/>
                      <a:gd name="connsiteY7" fmla="*/ 1097 h 436072"/>
                      <a:gd name="connsiteX8" fmla="*/ 460375 w 481778"/>
                      <a:gd name="connsiteY8" fmla="*/ 309072 h 436072"/>
                      <a:gd name="connsiteX9" fmla="*/ 174625 w 481778"/>
                      <a:gd name="connsiteY9" fmla="*/ 436072 h 436072"/>
                      <a:gd name="connsiteX0" fmla="*/ 0 w 481778"/>
                      <a:gd name="connsiteY0" fmla="*/ 293223 h 436098"/>
                      <a:gd name="connsiteX1" fmla="*/ 0 w 481778"/>
                      <a:gd name="connsiteY1" fmla="*/ 293223 h 436098"/>
                      <a:gd name="connsiteX2" fmla="*/ 177800 w 481778"/>
                      <a:gd name="connsiteY2" fmla="*/ 290048 h 436098"/>
                      <a:gd name="connsiteX3" fmla="*/ 254000 w 481778"/>
                      <a:gd name="connsiteY3" fmla="*/ 277348 h 436098"/>
                      <a:gd name="connsiteX4" fmla="*/ 323850 w 481778"/>
                      <a:gd name="connsiteY4" fmla="*/ 264648 h 436098"/>
                      <a:gd name="connsiteX5" fmla="*/ 403225 w 481778"/>
                      <a:gd name="connsiteY5" fmla="*/ 207498 h 436098"/>
                      <a:gd name="connsiteX6" fmla="*/ 460375 w 481778"/>
                      <a:gd name="connsiteY6" fmla="*/ 1123 h 436098"/>
                      <a:gd name="connsiteX7" fmla="*/ 460375 w 481778"/>
                      <a:gd name="connsiteY7" fmla="*/ 309098 h 436098"/>
                      <a:gd name="connsiteX8" fmla="*/ 174625 w 481778"/>
                      <a:gd name="connsiteY8" fmla="*/ 436098 h 436098"/>
                      <a:gd name="connsiteX0" fmla="*/ 0 w 481778"/>
                      <a:gd name="connsiteY0" fmla="*/ 293235 h 436110"/>
                      <a:gd name="connsiteX1" fmla="*/ 0 w 481778"/>
                      <a:gd name="connsiteY1" fmla="*/ 293235 h 436110"/>
                      <a:gd name="connsiteX2" fmla="*/ 177800 w 481778"/>
                      <a:gd name="connsiteY2" fmla="*/ 290060 h 436110"/>
                      <a:gd name="connsiteX3" fmla="*/ 254000 w 481778"/>
                      <a:gd name="connsiteY3" fmla="*/ 277360 h 436110"/>
                      <a:gd name="connsiteX4" fmla="*/ 403225 w 481778"/>
                      <a:gd name="connsiteY4" fmla="*/ 207510 h 436110"/>
                      <a:gd name="connsiteX5" fmla="*/ 460375 w 481778"/>
                      <a:gd name="connsiteY5" fmla="*/ 1135 h 436110"/>
                      <a:gd name="connsiteX6" fmla="*/ 460375 w 481778"/>
                      <a:gd name="connsiteY6" fmla="*/ 309110 h 436110"/>
                      <a:gd name="connsiteX7" fmla="*/ 174625 w 481778"/>
                      <a:gd name="connsiteY7" fmla="*/ 436110 h 436110"/>
                      <a:gd name="connsiteX0" fmla="*/ 0 w 481778"/>
                      <a:gd name="connsiteY0" fmla="*/ 293248 h 436123"/>
                      <a:gd name="connsiteX1" fmla="*/ 0 w 481778"/>
                      <a:gd name="connsiteY1" fmla="*/ 293248 h 436123"/>
                      <a:gd name="connsiteX2" fmla="*/ 177800 w 481778"/>
                      <a:gd name="connsiteY2" fmla="*/ 290073 h 436123"/>
                      <a:gd name="connsiteX3" fmla="*/ 403225 w 481778"/>
                      <a:gd name="connsiteY3" fmla="*/ 207523 h 436123"/>
                      <a:gd name="connsiteX4" fmla="*/ 460375 w 481778"/>
                      <a:gd name="connsiteY4" fmla="*/ 1148 h 436123"/>
                      <a:gd name="connsiteX5" fmla="*/ 460375 w 481778"/>
                      <a:gd name="connsiteY5" fmla="*/ 309123 h 436123"/>
                      <a:gd name="connsiteX6" fmla="*/ 174625 w 481778"/>
                      <a:gd name="connsiteY6" fmla="*/ 436123 h 436123"/>
                      <a:gd name="connsiteX0" fmla="*/ 0 w 481778"/>
                      <a:gd name="connsiteY0" fmla="*/ 293251 h 436126"/>
                      <a:gd name="connsiteX1" fmla="*/ 0 w 481778"/>
                      <a:gd name="connsiteY1" fmla="*/ 293251 h 436126"/>
                      <a:gd name="connsiteX2" fmla="*/ 403225 w 481778"/>
                      <a:gd name="connsiteY2" fmla="*/ 207526 h 436126"/>
                      <a:gd name="connsiteX3" fmla="*/ 460375 w 481778"/>
                      <a:gd name="connsiteY3" fmla="*/ 1151 h 436126"/>
                      <a:gd name="connsiteX4" fmla="*/ 460375 w 481778"/>
                      <a:gd name="connsiteY4" fmla="*/ 309126 h 436126"/>
                      <a:gd name="connsiteX5" fmla="*/ 174625 w 481778"/>
                      <a:gd name="connsiteY5" fmla="*/ 436126 h 436126"/>
                      <a:gd name="connsiteX0" fmla="*/ 0 w 538755"/>
                      <a:gd name="connsiteY0" fmla="*/ 298862 h 441737"/>
                      <a:gd name="connsiteX1" fmla="*/ 0 w 538755"/>
                      <a:gd name="connsiteY1" fmla="*/ 298862 h 441737"/>
                      <a:gd name="connsiteX2" fmla="*/ 403225 w 538755"/>
                      <a:gd name="connsiteY2" fmla="*/ 213137 h 441737"/>
                      <a:gd name="connsiteX3" fmla="*/ 538713 w 538755"/>
                      <a:gd name="connsiteY3" fmla="*/ 1124 h 441737"/>
                      <a:gd name="connsiteX4" fmla="*/ 460375 w 538755"/>
                      <a:gd name="connsiteY4" fmla="*/ 314737 h 441737"/>
                      <a:gd name="connsiteX5" fmla="*/ 174625 w 538755"/>
                      <a:gd name="connsiteY5" fmla="*/ 441737 h 441737"/>
                      <a:gd name="connsiteX0" fmla="*/ 0 w 538755"/>
                      <a:gd name="connsiteY0" fmla="*/ 298862 h 441737"/>
                      <a:gd name="connsiteX1" fmla="*/ 0 w 538755"/>
                      <a:gd name="connsiteY1" fmla="*/ 298862 h 441737"/>
                      <a:gd name="connsiteX2" fmla="*/ 403225 w 538755"/>
                      <a:gd name="connsiteY2" fmla="*/ 213137 h 441737"/>
                      <a:gd name="connsiteX3" fmla="*/ 538713 w 538755"/>
                      <a:gd name="connsiteY3" fmla="*/ 1124 h 441737"/>
                      <a:gd name="connsiteX4" fmla="*/ 460375 w 538755"/>
                      <a:gd name="connsiteY4" fmla="*/ 314737 h 441737"/>
                      <a:gd name="connsiteX5" fmla="*/ 174625 w 538755"/>
                      <a:gd name="connsiteY5" fmla="*/ 441737 h 441737"/>
                      <a:gd name="connsiteX6" fmla="*/ 0 w 538755"/>
                      <a:gd name="connsiteY6" fmla="*/ 298862 h 441737"/>
                      <a:gd name="connsiteX0" fmla="*/ 0 w 538755"/>
                      <a:gd name="connsiteY0" fmla="*/ 298862 h 444049"/>
                      <a:gd name="connsiteX1" fmla="*/ 0 w 538755"/>
                      <a:gd name="connsiteY1" fmla="*/ 298862 h 444049"/>
                      <a:gd name="connsiteX2" fmla="*/ 403225 w 538755"/>
                      <a:gd name="connsiteY2" fmla="*/ 213137 h 444049"/>
                      <a:gd name="connsiteX3" fmla="*/ 538713 w 538755"/>
                      <a:gd name="connsiteY3" fmla="*/ 1124 h 444049"/>
                      <a:gd name="connsiteX4" fmla="*/ 460375 w 538755"/>
                      <a:gd name="connsiteY4" fmla="*/ 314737 h 444049"/>
                      <a:gd name="connsiteX5" fmla="*/ 174625 w 538755"/>
                      <a:gd name="connsiteY5" fmla="*/ 441737 h 444049"/>
                      <a:gd name="connsiteX6" fmla="*/ 0 w 538755"/>
                      <a:gd name="connsiteY6" fmla="*/ 298862 h 4440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8755" h="444049">
                        <a:moveTo>
                          <a:pt x="0" y="298862"/>
                        </a:moveTo>
                        <a:lnTo>
                          <a:pt x="0" y="298862"/>
                        </a:lnTo>
                        <a:cubicBezTo>
                          <a:pt x="67204" y="284575"/>
                          <a:pt x="313440" y="262760"/>
                          <a:pt x="403225" y="213137"/>
                        </a:cubicBezTo>
                        <a:cubicBezTo>
                          <a:pt x="493010" y="163514"/>
                          <a:pt x="529188" y="-15809"/>
                          <a:pt x="538713" y="1124"/>
                        </a:cubicBezTo>
                        <a:cubicBezTo>
                          <a:pt x="539771" y="47161"/>
                          <a:pt x="521056" y="241302"/>
                          <a:pt x="460375" y="314737"/>
                        </a:cubicBezTo>
                        <a:cubicBezTo>
                          <a:pt x="399694" y="388172"/>
                          <a:pt x="229515" y="432014"/>
                          <a:pt x="174625" y="441737"/>
                        </a:cubicBezTo>
                        <a:cubicBezTo>
                          <a:pt x="61580" y="461762"/>
                          <a:pt x="58208" y="346487"/>
                          <a:pt x="0" y="2988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23" name="Group 1422"/>
                <p:cNvGrpSpPr/>
                <p:nvPr/>
              </p:nvGrpSpPr>
              <p:grpSpPr>
                <a:xfrm>
                  <a:off x="7567929" y="5841293"/>
                  <a:ext cx="572194" cy="1001300"/>
                  <a:chOff x="3706172" y="4175767"/>
                  <a:chExt cx="624844" cy="941441"/>
                </a:xfrm>
                <a:solidFill>
                  <a:schemeClr val="accent2"/>
                </a:solidFill>
              </p:grpSpPr>
              <p:sp>
                <p:nvSpPr>
                  <p:cNvPr id="1424" name="Heart 1423"/>
                  <p:cNvSpPr/>
                  <p:nvPr/>
                </p:nvSpPr>
                <p:spPr>
                  <a:xfrm rot="10800000">
                    <a:off x="3761942" y="4334756"/>
                    <a:ext cx="518392" cy="746842"/>
                  </a:xfrm>
                  <a:prstGeom prst="hear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25" name="Rectangle 1424"/>
                  <p:cNvSpPr/>
                  <p:nvPr/>
                </p:nvSpPr>
                <p:spPr>
                  <a:xfrm>
                    <a:off x="3889676" y="4729529"/>
                    <a:ext cx="262923" cy="344770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26" name="Heart 1425"/>
                  <p:cNvSpPr/>
                  <p:nvPr/>
                </p:nvSpPr>
                <p:spPr>
                  <a:xfrm>
                    <a:off x="3820310" y="4201584"/>
                    <a:ext cx="408262" cy="315136"/>
                  </a:xfrm>
                  <a:prstGeom prst="hear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27" name="Rectangle 1426"/>
                  <p:cNvSpPr/>
                  <p:nvPr/>
                </p:nvSpPr>
                <p:spPr>
                  <a:xfrm>
                    <a:off x="3948044" y="4204759"/>
                    <a:ext cx="207067" cy="125873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428" name="Group 1427"/>
                  <p:cNvGrpSpPr/>
                  <p:nvPr/>
                </p:nvGrpSpPr>
                <p:grpSpPr>
                  <a:xfrm rot="19881946">
                    <a:off x="3706172" y="4184753"/>
                    <a:ext cx="207654" cy="126235"/>
                    <a:chOff x="4173540" y="5081599"/>
                    <a:chExt cx="518392" cy="315136"/>
                  </a:xfrm>
                  <a:grpFill/>
                </p:grpSpPr>
                <p:sp>
                  <p:nvSpPr>
                    <p:cNvPr id="1433" name="Heart 1432"/>
                    <p:cNvSpPr/>
                    <p:nvPr/>
                  </p:nvSpPr>
                  <p:spPr>
                    <a:xfrm>
                      <a:off x="4173540" y="5081599"/>
                      <a:ext cx="518392" cy="315136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4" name="Rectangle 1433"/>
                    <p:cNvSpPr/>
                    <p:nvPr/>
                  </p:nvSpPr>
                  <p:spPr>
                    <a:xfrm>
                      <a:off x="4301272" y="5084774"/>
                      <a:ext cx="262923" cy="125873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29" name="Group 1428"/>
                  <p:cNvGrpSpPr/>
                  <p:nvPr/>
                </p:nvGrpSpPr>
                <p:grpSpPr>
                  <a:xfrm rot="1261601">
                    <a:off x="4110770" y="4175767"/>
                    <a:ext cx="207654" cy="126235"/>
                    <a:chOff x="4173540" y="5081599"/>
                    <a:chExt cx="518392" cy="315136"/>
                  </a:xfrm>
                  <a:grpFill/>
                </p:grpSpPr>
                <p:sp>
                  <p:nvSpPr>
                    <p:cNvPr id="1431" name="Heart 1430"/>
                    <p:cNvSpPr/>
                    <p:nvPr/>
                  </p:nvSpPr>
                  <p:spPr>
                    <a:xfrm>
                      <a:off x="4173540" y="5081599"/>
                      <a:ext cx="518392" cy="315136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2" name="Rectangle 1431"/>
                    <p:cNvSpPr/>
                    <p:nvPr/>
                  </p:nvSpPr>
                  <p:spPr>
                    <a:xfrm>
                      <a:off x="4301272" y="5084774"/>
                      <a:ext cx="262923" cy="125873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430" name="Freeform 1429"/>
                  <p:cNvSpPr/>
                  <p:nvPr/>
                </p:nvSpPr>
                <p:spPr>
                  <a:xfrm>
                    <a:off x="3894308" y="4867119"/>
                    <a:ext cx="436708" cy="250089"/>
                  </a:xfrm>
                  <a:custGeom>
                    <a:avLst/>
                    <a:gdLst>
                      <a:gd name="connsiteX0" fmla="*/ 0 w 467316"/>
                      <a:gd name="connsiteY0" fmla="*/ 292100 h 444500"/>
                      <a:gd name="connsiteX1" fmla="*/ 0 w 467316"/>
                      <a:gd name="connsiteY1" fmla="*/ 292100 h 444500"/>
                      <a:gd name="connsiteX2" fmla="*/ 177800 w 467316"/>
                      <a:gd name="connsiteY2" fmla="*/ 288925 h 444500"/>
                      <a:gd name="connsiteX3" fmla="*/ 254000 w 467316"/>
                      <a:gd name="connsiteY3" fmla="*/ 276225 h 444500"/>
                      <a:gd name="connsiteX4" fmla="*/ 323850 w 467316"/>
                      <a:gd name="connsiteY4" fmla="*/ 263525 h 444500"/>
                      <a:gd name="connsiteX5" fmla="*/ 384175 w 467316"/>
                      <a:gd name="connsiteY5" fmla="*/ 234950 h 444500"/>
                      <a:gd name="connsiteX6" fmla="*/ 403225 w 467316"/>
                      <a:gd name="connsiteY6" fmla="*/ 206375 h 444500"/>
                      <a:gd name="connsiteX7" fmla="*/ 434975 w 467316"/>
                      <a:gd name="connsiteY7" fmla="*/ 114300 h 444500"/>
                      <a:gd name="connsiteX8" fmla="*/ 447675 w 467316"/>
                      <a:gd name="connsiteY8" fmla="*/ 63500 h 444500"/>
                      <a:gd name="connsiteX9" fmla="*/ 454025 w 467316"/>
                      <a:gd name="connsiteY9" fmla="*/ 31750 h 444500"/>
                      <a:gd name="connsiteX10" fmla="*/ 460375 w 467316"/>
                      <a:gd name="connsiteY10" fmla="*/ 0 h 444500"/>
                      <a:gd name="connsiteX11" fmla="*/ 463550 w 467316"/>
                      <a:gd name="connsiteY11" fmla="*/ 139700 h 444500"/>
                      <a:gd name="connsiteX12" fmla="*/ 460375 w 467316"/>
                      <a:gd name="connsiteY12" fmla="*/ 307975 h 444500"/>
                      <a:gd name="connsiteX13" fmla="*/ 444500 w 467316"/>
                      <a:gd name="connsiteY13" fmla="*/ 327025 h 444500"/>
                      <a:gd name="connsiteX14" fmla="*/ 406400 w 467316"/>
                      <a:gd name="connsiteY14" fmla="*/ 358775 h 444500"/>
                      <a:gd name="connsiteX15" fmla="*/ 381000 w 467316"/>
                      <a:gd name="connsiteY15" fmla="*/ 377825 h 444500"/>
                      <a:gd name="connsiteX16" fmla="*/ 311150 w 467316"/>
                      <a:gd name="connsiteY16" fmla="*/ 428625 h 444500"/>
                      <a:gd name="connsiteX17" fmla="*/ 285750 w 467316"/>
                      <a:gd name="connsiteY17" fmla="*/ 441325 h 444500"/>
                      <a:gd name="connsiteX18" fmla="*/ 231775 w 467316"/>
                      <a:gd name="connsiteY18" fmla="*/ 444500 h 444500"/>
                      <a:gd name="connsiteX19" fmla="*/ 174625 w 467316"/>
                      <a:gd name="connsiteY19" fmla="*/ 434975 h 444500"/>
                      <a:gd name="connsiteX20" fmla="*/ 146050 w 467316"/>
                      <a:gd name="connsiteY20" fmla="*/ 422275 h 444500"/>
                      <a:gd name="connsiteX21" fmla="*/ 127000 w 467316"/>
                      <a:gd name="connsiteY21" fmla="*/ 415925 h 444500"/>
                      <a:gd name="connsiteX22" fmla="*/ 117475 w 467316"/>
                      <a:gd name="connsiteY22" fmla="*/ 412750 h 444500"/>
                      <a:gd name="connsiteX23" fmla="*/ 104775 w 467316"/>
                      <a:gd name="connsiteY23" fmla="*/ 409575 h 444500"/>
                      <a:gd name="connsiteX24" fmla="*/ 101600 w 467316"/>
                      <a:gd name="connsiteY24" fmla="*/ 406400 h 444500"/>
                      <a:gd name="connsiteX25" fmla="*/ 101600 w 467316"/>
                      <a:gd name="connsiteY25" fmla="*/ 406400 h 444500"/>
                      <a:gd name="connsiteX0" fmla="*/ 0 w 461822"/>
                      <a:gd name="connsiteY0" fmla="*/ 292100 h 444500"/>
                      <a:gd name="connsiteX1" fmla="*/ 0 w 461822"/>
                      <a:gd name="connsiteY1" fmla="*/ 292100 h 444500"/>
                      <a:gd name="connsiteX2" fmla="*/ 177800 w 461822"/>
                      <a:gd name="connsiteY2" fmla="*/ 288925 h 444500"/>
                      <a:gd name="connsiteX3" fmla="*/ 254000 w 461822"/>
                      <a:gd name="connsiteY3" fmla="*/ 276225 h 444500"/>
                      <a:gd name="connsiteX4" fmla="*/ 323850 w 461822"/>
                      <a:gd name="connsiteY4" fmla="*/ 263525 h 444500"/>
                      <a:gd name="connsiteX5" fmla="*/ 384175 w 461822"/>
                      <a:gd name="connsiteY5" fmla="*/ 234950 h 444500"/>
                      <a:gd name="connsiteX6" fmla="*/ 403225 w 461822"/>
                      <a:gd name="connsiteY6" fmla="*/ 206375 h 444500"/>
                      <a:gd name="connsiteX7" fmla="*/ 434975 w 461822"/>
                      <a:gd name="connsiteY7" fmla="*/ 114300 h 444500"/>
                      <a:gd name="connsiteX8" fmla="*/ 447675 w 461822"/>
                      <a:gd name="connsiteY8" fmla="*/ 63500 h 444500"/>
                      <a:gd name="connsiteX9" fmla="*/ 454025 w 461822"/>
                      <a:gd name="connsiteY9" fmla="*/ 31750 h 444500"/>
                      <a:gd name="connsiteX10" fmla="*/ 460375 w 461822"/>
                      <a:gd name="connsiteY10" fmla="*/ 0 h 444500"/>
                      <a:gd name="connsiteX11" fmla="*/ 460375 w 461822"/>
                      <a:gd name="connsiteY11" fmla="*/ 307975 h 444500"/>
                      <a:gd name="connsiteX12" fmla="*/ 444500 w 461822"/>
                      <a:gd name="connsiteY12" fmla="*/ 327025 h 444500"/>
                      <a:gd name="connsiteX13" fmla="*/ 406400 w 461822"/>
                      <a:gd name="connsiteY13" fmla="*/ 358775 h 444500"/>
                      <a:gd name="connsiteX14" fmla="*/ 381000 w 461822"/>
                      <a:gd name="connsiteY14" fmla="*/ 377825 h 444500"/>
                      <a:gd name="connsiteX15" fmla="*/ 311150 w 461822"/>
                      <a:gd name="connsiteY15" fmla="*/ 428625 h 444500"/>
                      <a:gd name="connsiteX16" fmla="*/ 285750 w 461822"/>
                      <a:gd name="connsiteY16" fmla="*/ 441325 h 444500"/>
                      <a:gd name="connsiteX17" fmla="*/ 231775 w 461822"/>
                      <a:gd name="connsiteY17" fmla="*/ 444500 h 444500"/>
                      <a:gd name="connsiteX18" fmla="*/ 174625 w 461822"/>
                      <a:gd name="connsiteY18" fmla="*/ 434975 h 444500"/>
                      <a:gd name="connsiteX19" fmla="*/ 146050 w 461822"/>
                      <a:gd name="connsiteY19" fmla="*/ 422275 h 444500"/>
                      <a:gd name="connsiteX20" fmla="*/ 127000 w 461822"/>
                      <a:gd name="connsiteY20" fmla="*/ 415925 h 444500"/>
                      <a:gd name="connsiteX21" fmla="*/ 117475 w 461822"/>
                      <a:gd name="connsiteY21" fmla="*/ 412750 h 444500"/>
                      <a:gd name="connsiteX22" fmla="*/ 104775 w 461822"/>
                      <a:gd name="connsiteY22" fmla="*/ 409575 h 444500"/>
                      <a:gd name="connsiteX23" fmla="*/ 101600 w 461822"/>
                      <a:gd name="connsiteY23" fmla="*/ 406400 h 444500"/>
                      <a:gd name="connsiteX24" fmla="*/ 101600 w 461822"/>
                      <a:gd name="connsiteY24" fmla="*/ 406400 h 444500"/>
                      <a:gd name="connsiteX0" fmla="*/ 0 w 464618"/>
                      <a:gd name="connsiteY0" fmla="*/ 292100 h 444500"/>
                      <a:gd name="connsiteX1" fmla="*/ 0 w 464618"/>
                      <a:gd name="connsiteY1" fmla="*/ 292100 h 444500"/>
                      <a:gd name="connsiteX2" fmla="*/ 177800 w 464618"/>
                      <a:gd name="connsiteY2" fmla="*/ 288925 h 444500"/>
                      <a:gd name="connsiteX3" fmla="*/ 254000 w 464618"/>
                      <a:gd name="connsiteY3" fmla="*/ 276225 h 444500"/>
                      <a:gd name="connsiteX4" fmla="*/ 323850 w 464618"/>
                      <a:gd name="connsiteY4" fmla="*/ 263525 h 444500"/>
                      <a:gd name="connsiteX5" fmla="*/ 384175 w 464618"/>
                      <a:gd name="connsiteY5" fmla="*/ 234950 h 444500"/>
                      <a:gd name="connsiteX6" fmla="*/ 403225 w 464618"/>
                      <a:gd name="connsiteY6" fmla="*/ 206375 h 444500"/>
                      <a:gd name="connsiteX7" fmla="*/ 434975 w 464618"/>
                      <a:gd name="connsiteY7" fmla="*/ 114300 h 444500"/>
                      <a:gd name="connsiteX8" fmla="*/ 447675 w 464618"/>
                      <a:gd name="connsiteY8" fmla="*/ 63500 h 444500"/>
                      <a:gd name="connsiteX9" fmla="*/ 454025 w 464618"/>
                      <a:gd name="connsiteY9" fmla="*/ 31750 h 444500"/>
                      <a:gd name="connsiteX10" fmla="*/ 460375 w 464618"/>
                      <a:gd name="connsiteY10" fmla="*/ 0 h 444500"/>
                      <a:gd name="connsiteX11" fmla="*/ 460375 w 464618"/>
                      <a:gd name="connsiteY11" fmla="*/ 307975 h 444500"/>
                      <a:gd name="connsiteX12" fmla="*/ 406400 w 464618"/>
                      <a:gd name="connsiteY12" fmla="*/ 358775 h 444500"/>
                      <a:gd name="connsiteX13" fmla="*/ 381000 w 464618"/>
                      <a:gd name="connsiteY13" fmla="*/ 377825 h 444500"/>
                      <a:gd name="connsiteX14" fmla="*/ 311150 w 464618"/>
                      <a:gd name="connsiteY14" fmla="*/ 428625 h 444500"/>
                      <a:gd name="connsiteX15" fmla="*/ 285750 w 464618"/>
                      <a:gd name="connsiteY15" fmla="*/ 441325 h 444500"/>
                      <a:gd name="connsiteX16" fmla="*/ 231775 w 464618"/>
                      <a:gd name="connsiteY16" fmla="*/ 444500 h 444500"/>
                      <a:gd name="connsiteX17" fmla="*/ 174625 w 464618"/>
                      <a:gd name="connsiteY17" fmla="*/ 434975 h 444500"/>
                      <a:gd name="connsiteX18" fmla="*/ 146050 w 464618"/>
                      <a:gd name="connsiteY18" fmla="*/ 422275 h 444500"/>
                      <a:gd name="connsiteX19" fmla="*/ 127000 w 464618"/>
                      <a:gd name="connsiteY19" fmla="*/ 415925 h 444500"/>
                      <a:gd name="connsiteX20" fmla="*/ 117475 w 464618"/>
                      <a:gd name="connsiteY20" fmla="*/ 412750 h 444500"/>
                      <a:gd name="connsiteX21" fmla="*/ 104775 w 464618"/>
                      <a:gd name="connsiteY21" fmla="*/ 409575 h 444500"/>
                      <a:gd name="connsiteX22" fmla="*/ 101600 w 464618"/>
                      <a:gd name="connsiteY22" fmla="*/ 406400 h 444500"/>
                      <a:gd name="connsiteX23" fmla="*/ 101600 w 464618"/>
                      <a:gd name="connsiteY23" fmla="*/ 406400 h 444500"/>
                      <a:gd name="connsiteX0" fmla="*/ 0 w 466496"/>
                      <a:gd name="connsiteY0" fmla="*/ 292100 h 444500"/>
                      <a:gd name="connsiteX1" fmla="*/ 0 w 466496"/>
                      <a:gd name="connsiteY1" fmla="*/ 292100 h 444500"/>
                      <a:gd name="connsiteX2" fmla="*/ 177800 w 466496"/>
                      <a:gd name="connsiteY2" fmla="*/ 288925 h 444500"/>
                      <a:gd name="connsiteX3" fmla="*/ 254000 w 466496"/>
                      <a:gd name="connsiteY3" fmla="*/ 276225 h 444500"/>
                      <a:gd name="connsiteX4" fmla="*/ 323850 w 466496"/>
                      <a:gd name="connsiteY4" fmla="*/ 263525 h 444500"/>
                      <a:gd name="connsiteX5" fmla="*/ 384175 w 466496"/>
                      <a:gd name="connsiteY5" fmla="*/ 234950 h 444500"/>
                      <a:gd name="connsiteX6" fmla="*/ 403225 w 466496"/>
                      <a:gd name="connsiteY6" fmla="*/ 206375 h 444500"/>
                      <a:gd name="connsiteX7" fmla="*/ 434975 w 466496"/>
                      <a:gd name="connsiteY7" fmla="*/ 114300 h 444500"/>
                      <a:gd name="connsiteX8" fmla="*/ 447675 w 466496"/>
                      <a:gd name="connsiteY8" fmla="*/ 63500 h 444500"/>
                      <a:gd name="connsiteX9" fmla="*/ 454025 w 466496"/>
                      <a:gd name="connsiteY9" fmla="*/ 31750 h 444500"/>
                      <a:gd name="connsiteX10" fmla="*/ 460375 w 466496"/>
                      <a:gd name="connsiteY10" fmla="*/ 0 h 444500"/>
                      <a:gd name="connsiteX11" fmla="*/ 460375 w 466496"/>
                      <a:gd name="connsiteY11" fmla="*/ 307975 h 444500"/>
                      <a:gd name="connsiteX12" fmla="*/ 381000 w 466496"/>
                      <a:gd name="connsiteY12" fmla="*/ 377825 h 444500"/>
                      <a:gd name="connsiteX13" fmla="*/ 311150 w 466496"/>
                      <a:gd name="connsiteY13" fmla="*/ 428625 h 444500"/>
                      <a:gd name="connsiteX14" fmla="*/ 285750 w 466496"/>
                      <a:gd name="connsiteY14" fmla="*/ 441325 h 444500"/>
                      <a:gd name="connsiteX15" fmla="*/ 231775 w 466496"/>
                      <a:gd name="connsiteY15" fmla="*/ 444500 h 444500"/>
                      <a:gd name="connsiteX16" fmla="*/ 174625 w 466496"/>
                      <a:gd name="connsiteY16" fmla="*/ 434975 h 444500"/>
                      <a:gd name="connsiteX17" fmla="*/ 146050 w 466496"/>
                      <a:gd name="connsiteY17" fmla="*/ 422275 h 444500"/>
                      <a:gd name="connsiteX18" fmla="*/ 127000 w 466496"/>
                      <a:gd name="connsiteY18" fmla="*/ 415925 h 444500"/>
                      <a:gd name="connsiteX19" fmla="*/ 117475 w 466496"/>
                      <a:gd name="connsiteY19" fmla="*/ 412750 h 444500"/>
                      <a:gd name="connsiteX20" fmla="*/ 104775 w 466496"/>
                      <a:gd name="connsiteY20" fmla="*/ 409575 h 444500"/>
                      <a:gd name="connsiteX21" fmla="*/ 101600 w 466496"/>
                      <a:gd name="connsiteY21" fmla="*/ 406400 h 444500"/>
                      <a:gd name="connsiteX22" fmla="*/ 101600 w 466496"/>
                      <a:gd name="connsiteY22" fmla="*/ 406400 h 444500"/>
                      <a:gd name="connsiteX0" fmla="*/ 0 w 471667"/>
                      <a:gd name="connsiteY0" fmla="*/ 292100 h 444500"/>
                      <a:gd name="connsiteX1" fmla="*/ 0 w 471667"/>
                      <a:gd name="connsiteY1" fmla="*/ 292100 h 444500"/>
                      <a:gd name="connsiteX2" fmla="*/ 177800 w 471667"/>
                      <a:gd name="connsiteY2" fmla="*/ 288925 h 444500"/>
                      <a:gd name="connsiteX3" fmla="*/ 254000 w 471667"/>
                      <a:gd name="connsiteY3" fmla="*/ 276225 h 444500"/>
                      <a:gd name="connsiteX4" fmla="*/ 323850 w 471667"/>
                      <a:gd name="connsiteY4" fmla="*/ 263525 h 444500"/>
                      <a:gd name="connsiteX5" fmla="*/ 384175 w 471667"/>
                      <a:gd name="connsiteY5" fmla="*/ 234950 h 444500"/>
                      <a:gd name="connsiteX6" fmla="*/ 403225 w 471667"/>
                      <a:gd name="connsiteY6" fmla="*/ 206375 h 444500"/>
                      <a:gd name="connsiteX7" fmla="*/ 434975 w 471667"/>
                      <a:gd name="connsiteY7" fmla="*/ 114300 h 444500"/>
                      <a:gd name="connsiteX8" fmla="*/ 447675 w 471667"/>
                      <a:gd name="connsiteY8" fmla="*/ 63500 h 444500"/>
                      <a:gd name="connsiteX9" fmla="*/ 454025 w 471667"/>
                      <a:gd name="connsiteY9" fmla="*/ 31750 h 444500"/>
                      <a:gd name="connsiteX10" fmla="*/ 460375 w 471667"/>
                      <a:gd name="connsiteY10" fmla="*/ 0 h 444500"/>
                      <a:gd name="connsiteX11" fmla="*/ 460375 w 471667"/>
                      <a:gd name="connsiteY11" fmla="*/ 307975 h 444500"/>
                      <a:gd name="connsiteX12" fmla="*/ 311150 w 471667"/>
                      <a:gd name="connsiteY12" fmla="*/ 428625 h 444500"/>
                      <a:gd name="connsiteX13" fmla="*/ 285750 w 471667"/>
                      <a:gd name="connsiteY13" fmla="*/ 441325 h 444500"/>
                      <a:gd name="connsiteX14" fmla="*/ 231775 w 471667"/>
                      <a:gd name="connsiteY14" fmla="*/ 444500 h 444500"/>
                      <a:gd name="connsiteX15" fmla="*/ 174625 w 471667"/>
                      <a:gd name="connsiteY15" fmla="*/ 434975 h 444500"/>
                      <a:gd name="connsiteX16" fmla="*/ 146050 w 471667"/>
                      <a:gd name="connsiteY16" fmla="*/ 422275 h 444500"/>
                      <a:gd name="connsiteX17" fmla="*/ 127000 w 471667"/>
                      <a:gd name="connsiteY17" fmla="*/ 415925 h 444500"/>
                      <a:gd name="connsiteX18" fmla="*/ 117475 w 471667"/>
                      <a:gd name="connsiteY18" fmla="*/ 412750 h 444500"/>
                      <a:gd name="connsiteX19" fmla="*/ 104775 w 471667"/>
                      <a:gd name="connsiteY19" fmla="*/ 409575 h 444500"/>
                      <a:gd name="connsiteX20" fmla="*/ 101600 w 471667"/>
                      <a:gd name="connsiteY20" fmla="*/ 406400 h 444500"/>
                      <a:gd name="connsiteX21" fmla="*/ 101600 w 471667"/>
                      <a:gd name="connsiteY21" fmla="*/ 406400 h 444500"/>
                      <a:gd name="connsiteX0" fmla="*/ 0 w 473548"/>
                      <a:gd name="connsiteY0" fmla="*/ 292100 h 452065"/>
                      <a:gd name="connsiteX1" fmla="*/ 0 w 473548"/>
                      <a:gd name="connsiteY1" fmla="*/ 292100 h 452065"/>
                      <a:gd name="connsiteX2" fmla="*/ 177800 w 473548"/>
                      <a:gd name="connsiteY2" fmla="*/ 288925 h 452065"/>
                      <a:gd name="connsiteX3" fmla="*/ 254000 w 473548"/>
                      <a:gd name="connsiteY3" fmla="*/ 276225 h 452065"/>
                      <a:gd name="connsiteX4" fmla="*/ 323850 w 473548"/>
                      <a:gd name="connsiteY4" fmla="*/ 263525 h 452065"/>
                      <a:gd name="connsiteX5" fmla="*/ 384175 w 473548"/>
                      <a:gd name="connsiteY5" fmla="*/ 234950 h 452065"/>
                      <a:gd name="connsiteX6" fmla="*/ 403225 w 473548"/>
                      <a:gd name="connsiteY6" fmla="*/ 206375 h 452065"/>
                      <a:gd name="connsiteX7" fmla="*/ 434975 w 473548"/>
                      <a:gd name="connsiteY7" fmla="*/ 114300 h 452065"/>
                      <a:gd name="connsiteX8" fmla="*/ 447675 w 473548"/>
                      <a:gd name="connsiteY8" fmla="*/ 63500 h 452065"/>
                      <a:gd name="connsiteX9" fmla="*/ 454025 w 473548"/>
                      <a:gd name="connsiteY9" fmla="*/ 31750 h 452065"/>
                      <a:gd name="connsiteX10" fmla="*/ 460375 w 473548"/>
                      <a:gd name="connsiteY10" fmla="*/ 0 h 452065"/>
                      <a:gd name="connsiteX11" fmla="*/ 460375 w 473548"/>
                      <a:gd name="connsiteY11" fmla="*/ 307975 h 452065"/>
                      <a:gd name="connsiteX12" fmla="*/ 285750 w 473548"/>
                      <a:gd name="connsiteY12" fmla="*/ 441325 h 452065"/>
                      <a:gd name="connsiteX13" fmla="*/ 231775 w 473548"/>
                      <a:gd name="connsiteY13" fmla="*/ 444500 h 452065"/>
                      <a:gd name="connsiteX14" fmla="*/ 174625 w 473548"/>
                      <a:gd name="connsiteY14" fmla="*/ 434975 h 452065"/>
                      <a:gd name="connsiteX15" fmla="*/ 146050 w 473548"/>
                      <a:gd name="connsiteY15" fmla="*/ 422275 h 452065"/>
                      <a:gd name="connsiteX16" fmla="*/ 127000 w 473548"/>
                      <a:gd name="connsiteY16" fmla="*/ 415925 h 452065"/>
                      <a:gd name="connsiteX17" fmla="*/ 117475 w 473548"/>
                      <a:gd name="connsiteY17" fmla="*/ 412750 h 452065"/>
                      <a:gd name="connsiteX18" fmla="*/ 104775 w 473548"/>
                      <a:gd name="connsiteY18" fmla="*/ 409575 h 452065"/>
                      <a:gd name="connsiteX19" fmla="*/ 101600 w 473548"/>
                      <a:gd name="connsiteY19" fmla="*/ 406400 h 452065"/>
                      <a:gd name="connsiteX20" fmla="*/ 101600 w 473548"/>
                      <a:gd name="connsiteY20" fmla="*/ 406400 h 452065"/>
                      <a:gd name="connsiteX0" fmla="*/ 0 w 477545"/>
                      <a:gd name="connsiteY0" fmla="*/ 292100 h 444500"/>
                      <a:gd name="connsiteX1" fmla="*/ 0 w 477545"/>
                      <a:gd name="connsiteY1" fmla="*/ 292100 h 444500"/>
                      <a:gd name="connsiteX2" fmla="*/ 177800 w 477545"/>
                      <a:gd name="connsiteY2" fmla="*/ 288925 h 444500"/>
                      <a:gd name="connsiteX3" fmla="*/ 254000 w 477545"/>
                      <a:gd name="connsiteY3" fmla="*/ 276225 h 444500"/>
                      <a:gd name="connsiteX4" fmla="*/ 323850 w 477545"/>
                      <a:gd name="connsiteY4" fmla="*/ 263525 h 444500"/>
                      <a:gd name="connsiteX5" fmla="*/ 384175 w 477545"/>
                      <a:gd name="connsiteY5" fmla="*/ 234950 h 444500"/>
                      <a:gd name="connsiteX6" fmla="*/ 403225 w 477545"/>
                      <a:gd name="connsiteY6" fmla="*/ 206375 h 444500"/>
                      <a:gd name="connsiteX7" fmla="*/ 434975 w 477545"/>
                      <a:gd name="connsiteY7" fmla="*/ 114300 h 444500"/>
                      <a:gd name="connsiteX8" fmla="*/ 447675 w 477545"/>
                      <a:gd name="connsiteY8" fmla="*/ 63500 h 444500"/>
                      <a:gd name="connsiteX9" fmla="*/ 454025 w 477545"/>
                      <a:gd name="connsiteY9" fmla="*/ 31750 h 444500"/>
                      <a:gd name="connsiteX10" fmla="*/ 460375 w 477545"/>
                      <a:gd name="connsiteY10" fmla="*/ 0 h 444500"/>
                      <a:gd name="connsiteX11" fmla="*/ 460375 w 477545"/>
                      <a:gd name="connsiteY11" fmla="*/ 307975 h 444500"/>
                      <a:gd name="connsiteX12" fmla="*/ 231775 w 477545"/>
                      <a:gd name="connsiteY12" fmla="*/ 444500 h 444500"/>
                      <a:gd name="connsiteX13" fmla="*/ 174625 w 477545"/>
                      <a:gd name="connsiteY13" fmla="*/ 434975 h 444500"/>
                      <a:gd name="connsiteX14" fmla="*/ 146050 w 477545"/>
                      <a:gd name="connsiteY14" fmla="*/ 422275 h 444500"/>
                      <a:gd name="connsiteX15" fmla="*/ 127000 w 477545"/>
                      <a:gd name="connsiteY15" fmla="*/ 415925 h 444500"/>
                      <a:gd name="connsiteX16" fmla="*/ 117475 w 477545"/>
                      <a:gd name="connsiteY16" fmla="*/ 412750 h 444500"/>
                      <a:gd name="connsiteX17" fmla="*/ 104775 w 477545"/>
                      <a:gd name="connsiteY17" fmla="*/ 409575 h 444500"/>
                      <a:gd name="connsiteX18" fmla="*/ 101600 w 477545"/>
                      <a:gd name="connsiteY18" fmla="*/ 406400 h 444500"/>
                      <a:gd name="connsiteX19" fmla="*/ 101600 w 477545"/>
                      <a:gd name="connsiteY19" fmla="*/ 406400 h 444500"/>
                      <a:gd name="connsiteX0" fmla="*/ 0 w 481778"/>
                      <a:gd name="connsiteY0" fmla="*/ 292100 h 441630"/>
                      <a:gd name="connsiteX1" fmla="*/ 0 w 481778"/>
                      <a:gd name="connsiteY1" fmla="*/ 292100 h 441630"/>
                      <a:gd name="connsiteX2" fmla="*/ 177800 w 481778"/>
                      <a:gd name="connsiteY2" fmla="*/ 288925 h 441630"/>
                      <a:gd name="connsiteX3" fmla="*/ 254000 w 481778"/>
                      <a:gd name="connsiteY3" fmla="*/ 276225 h 441630"/>
                      <a:gd name="connsiteX4" fmla="*/ 323850 w 481778"/>
                      <a:gd name="connsiteY4" fmla="*/ 263525 h 441630"/>
                      <a:gd name="connsiteX5" fmla="*/ 384175 w 481778"/>
                      <a:gd name="connsiteY5" fmla="*/ 234950 h 441630"/>
                      <a:gd name="connsiteX6" fmla="*/ 403225 w 481778"/>
                      <a:gd name="connsiteY6" fmla="*/ 206375 h 441630"/>
                      <a:gd name="connsiteX7" fmla="*/ 434975 w 481778"/>
                      <a:gd name="connsiteY7" fmla="*/ 114300 h 441630"/>
                      <a:gd name="connsiteX8" fmla="*/ 447675 w 481778"/>
                      <a:gd name="connsiteY8" fmla="*/ 63500 h 441630"/>
                      <a:gd name="connsiteX9" fmla="*/ 454025 w 481778"/>
                      <a:gd name="connsiteY9" fmla="*/ 31750 h 441630"/>
                      <a:gd name="connsiteX10" fmla="*/ 460375 w 481778"/>
                      <a:gd name="connsiteY10" fmla="*/ 0 h 441630"/>
                      <a:gd name="connsiteX11" fmla="*/ 460375 w 481778"/>
                      <a:gd name="connsiteY11" fmla="*/ 307975 h 441630"/>
                      <a:gd name="connsiteX12" fmla="*/ 174625 w 481778"/>
                      <a:gd name="connsiteY12" fmla="*/ 434975 h 441630"/>
                      <a:gd name="connsiteX13" fmla="*/ 146050 w 481778"/>
                      <a:gd name="connsiteY13" fmla="*/ 422275 h 441630"/>
                      <a:gd name="connsiteX14" fmla="*/ 127000 w 481778"/>
                      <a:gd name="connsiteY14" fmla="*/ 415925 h 441630"/>
                      <a:gd name="connsiteX15" fmla="*/ 117475 w 481778"/>
                      <a:gd name="connsiteY15" fmla="*/ 412750 h 441630"/>
                      <a:gd name="connsiteX16" fmla="*/ 104775 w 481778"/>
                      <a:gd name="connsiteY16" fmla="*/ 409575 h 441630"/>
                      <a:gd name="connsiteX17" fmla="*/ 101600 w 481778"/>
                      <a:gd name="connsiteY17" fmla="*/ 406400 h 441630"/>
                      <a:gd name="connsiteX18" fmla="*/ 101600 w 481778"/>
                      <a:gd name="connsiteY18" fmla="*/ 406400 h 441630"/>
                      <a:gd name="connsiteX0" fmla="*/ 0 w 481778"/>
                      <a:gd name="connsiteY0" fmla="*/ 292100 h 441630"/>
                      <a:gd name="connsiteX1" fmla="*/ 0 w 481778"/>
                      <a:gd name="connsiteY1" fmla="*/ 292100 h 441630"/>
                      <a:gd name="connsiteX2" fmla="*/ 177800 w 481778"/>
                      <a:gd name="connsiteY2" fmla="*/ 288925 h 441630"/>
                      <a:gd name="connsiteX3" fmla="*/ 254000 w 481778"/>
                      <a:gd name="connsiteY3" fmla="*/ 276225 h 441630"/>
                      <a:gd name="connsiteX4" fmla="*/ 323850 w 481778"/>
                      <a:gd name="connsiteY4" fmla="*/ 263525 h 441630"/>
                      <a:gd name="connsiteX5" fmla="*/ 384175 w 481778"/>
                      <a:gd name="connsiteY5" fmla="*/ 234950 h 441630"/>
                      <a:gd name="connsiteX6" fmla="*/ 403225 w 481778"/>
                      <a:gd name="connsiteY6" fmla="*/ 206375 h 441630"/>
                      <a:gd name="connsiteX7" fmla="*/ 434975 w 481778"/>
                      <a:gd name="connsiteY7" fmla="*/ 114300 h 441630"/>
                      <a:gd name="connsiteX8" fmla="*/ 447675 w 481778"/>
                      <a:gd name="connsiteY8" fmla="*/ 63500 h 441630"/>
                      <a:gd name="connsiteX9" fmla="*/ 454025 w 481778"/>
                      <a:gd name="connsiteY9" fmla="*/ 31750 h 441630"/>
                      <a:gd name="connsiteX10" fmla="*/ 460375 w 481778"/>
                      <a:gd name="connsiteY10" fmla="*/ 0 h 441630"/>
                      <a:gd name="connsiteX11" fmla="*/ 460375 w 481778"/>
                      <a:gd name="connsiteY11" fmla="*/ 307975 h 441630"/>
                      <a:gd name="connsiteX12" fmla="*/ 174625 w 481778"/>
                      <a:gd name="connsiteY12" fmla="*/ 434975 h 441630"/>
                      <a:gd name="connsiteX13" fmla="*/ 146050 w 481778"/>
                      <a:gd name="connsiteY13" fmla="*/ 422275 h 441630"/>
                      <a:gd name="connsiteX14" fmla="*/ 127000 w 481778"/>
                      <a:gd name="connsiteY14" fmla="*/ 415925 h 441630"/>
                      <a:gd name="connsiteX15" fmla="*/ 117475 w 481778"/>
                      <a:gd name="connsiteY15" fmla="*/ 412750 h 441630"/>
                      <a:gd name="connsiteX16" fmla="*/ 104775 w 481778"/>
                      <a:gd name="connsiteY16" fmla="*/ 409575 h 441630"/>
                      <a:gd name="connsiteX17" fmla="*/ 101600 w 481778"/>
                      <a:gd name="connsiteY17" fmla="*/ 406400 h 441630"/>
                      <a:gd name="connsiteX0" fmla="*/ 0 w 481778"/>
                      <a:gd name="connsiteY0" fmla="*/ 292100 h 441630"/>
                      <a:gd name="connsiteX1" fmla="*/ 0 w 481778"/>
                      <a:gd name="connsiteY1" fmla="*/ 292100 h 441630"/>
                      <a:gd name="connsiteX2" fmla="*/ 177800 w 481778"/>
                      <a:gd name="connsiteY2" fmla="*/ 288925 h 441630"/>
                      <a:gd name="connsiteX3" fmla="*/ 254000 w 481778"/>
                      <a:gd name="connsiteY3" fmla="*/ 276225 h 441630"/>
                      <a:gd name="connsiteX4" fmla="*/ 323850 w 481778"/>
                      <a:gd name="connsiteY4" fmla="*/ 263525 h 441630"/>
                      <a:gd name="connsiteX5" fmla="*/ 384175 w 481778"/>
                      <a:gd name="connsiteY5" fmla="*/ 234950 h 441630"/>
                      <a:gd name="connsiteX6" fmla="*/ 403225 w 481778"/>
                      <a:gd name="connsiteY6" fmla="*/ 206375 h 441630"/>
                      <a:gd name="connsiteX7" fmla="*/ 434975 w 481778"/>
                      <a:gd name="connsiteY7" fmla="*/ 114300 h 441630"/>
                      <a:gd name="connsiteX8" fmla="*/ 447675 w 481778"/>
                      <a:gd name="connsiteY8" fmla="*/ 63500 h 441630"/>
                      <a:gd name="connsiteX9" fmla="*/ 454025 w 481778"/>
                      <a:gd name="connsiteY9" fmla="*/ 31750 h 441630"/>
                      <a:gd name="connsiteX10" fmla="*/ 460375 w 481778"/>
                      <a:gd name="connsiteY10" fmla="*/ 0 h 441630"/>
                      <a:gd name="connsiteX11" fmla="*/ 460375 w 481778"/>
                      <a:gd name="connsiteY11" fmla="*/ 307975 h 441630"/>
                      <a:gd name="connsiteX12" fmla="*/ 174625 w 481778"/>
                      <a:gd name="connsiteY12" fmla="*/ 434975 h 441630"/>
                      <a:gd name="connsiteX13" fmla="*/ 146050 w 481778"/>
                      <a:gd name="connsiteY13" fmla="*/ 422275 h 441630"/>
                      <a:gd name="connsiteX14" fmla="*/ 127000 w 481778"/>
                      <a:gd name="connsiteY14" fmla="*/ 415925 h 441630"/>
                      <a:gd name="connsiteX15" fmla="*/ 117475 w 481778"/>
                      <a:gd name="connsiteY15" fmla="*/ 412750 h 441630"/>
                      <a:gd name="connsiteX16" fmla="*/ 104775 w 481778"/>
                      <a:gd name="connsiteY16" fmla="*/ 409575 h 441630"/>
                      <a:gd name="connsiteX0" fmla="*/ 0 w 481778"/>
                      <a:gd name="connsiteY0" fmla="*/ 292100 h 441630"/>
                      <a:gd name="connsiteX1" fmla="*/ 0 w 481778"/>
                      <a:gd name="connsiteY1" fmla="*/ 292100 h 441630"/>
                      <a:gd name="connsiteX2" fmla="*/ 177800 w 481778"/>
                      <a:gd name="connsiteY2" fmla="*/ 288925 h 441630"/>
                      <a:gd name="connsiteX3" fmla="*/ 254000 w 481778"/>
                      <a:gd name="connsiteY3" fmla="*/ 276225 h 441630"/>
                      <a:gd name="connsiteX4" fmla="*/ 323850 w 481778"/>
                      <a:gd name="connsiteY4" fmla="*/ 263525 h 441630"/>
                      <a:gd name="connsiteX5" fmla="*/ 384175 w 481778"/>
                      <a:gd name="connsiteY5" fmla="*/ 234950 h 441630"/>
                      <a:gd name="connsiteX6" fmla="*/ 403225 w 481778"/>
                      <a:gd name="connsiteY6" fmla="*/ 206375 h 441630"/>
                      <a:gd name="connsiteX7" fmla="*/ 434975 w 481778"/>
                      <a:gd name="connsiteY7" fmla="*/ 114300 h 441630"/>
                      <a:gd name="connsiteX8" fmla="*/ 447675 w 481778"/>
                      <a:gd name="connsiteY8" fmla="*/ 63500 h 441630"/>
                      <a:gd name="connsiteX9" fmla="*/ 454025 w 481778"/>
                      <a:gd name="connsiteY9" fmla="*/ 31750 h 441630"/>
                      <a:gd name="connsiteX10" fmla="*/ 460375 w 481778"/>
                      <a:gd name="connsiteY10" fmla="*/ 0 h 441630"/>
                      <a:gd name="connsiteX11" fmla="*/ 460375 w 481778"/>
                      <a:gd name="connsiteY11" fmla="*/ 307975 h 441630"/>
                      <a:gd name="connsiteX12" fmla="*/ 174625 w 481778"/>
                      <a:gd name="connsiteY12" fmla="*/ 434975 h 441630"/>
                      <a:gd name="connsiteX13" fmla="*/ 146050 w 481778"/>
                      <a:gd name="connsiteY13" fmla="*/ 422275 h 441630"/>
                      <a:gd name="connsiteX14" fmla="*/ 127000 w 481778"/>
                      <a:gd name="connsiteY14" fmla="*/ 415925 h 441630"/>
                      <a:gd name="connsiteX15" fmla="*/ 117475 w 481778"/>
                      <a:gd name="connsiteY15" fmla="*/ 412750 h 441630"/>
                      <a:gd name="connsiteX0" fmla="*/ 0 w 481778"/>
                      <a:gd name="connsiteY0" fmla="*/ 292100 h 441630"/>
                      <a:gd name="connsiteX1" fmla="*/ 0 w 481778"/>
                      <a:gd name="connsiteY1" fmla="*/ 292100 h 441630"/>
                      <a:gd name="connsiteX2" fmla="*/ 177800 w 481778"/>
                      <a:gd name="connsiteY2" fmla="*/ 288925 h 441630"/>
                      <a:gd name="connsiteX3" fmla="*/ 254000 w 481778"/>
                      <a:gd name="connsiteY3" fmla="*/ 276225 h 441630"/>
                      <a:gd name="connsiteX4" fmla="*/ 323850 w 481778"/>
                      <a:gd name="connsiteY4" fmla="*/ 263525 h 441630"/>
                      <a:gd name="connsiteX5" fmla="*/ 384175 w 481778"/>
                      <a:gd name="connsiteY5" fmla="*/ 234950 h 441630"/>
                      <a:gd name="connsiteX6" fmla="*/ 403225 w 481778"/>
                      <a:gd name="connsiteY6" fmla="*/ 206375 h 441630"/>
                      <a:gd name="connsiteX7" fmla="*/ 434975 w 481778"/>
                      <a:gd name="connsiteY7" fmla="*/ 114300 h 441630"/>
                      <a:gd name="connsiteX8" fmla="*/ 447675 w 481778"/>
                      <a:gd name="connsiteY8" fmla="*/ 63500 h 441630"/>
                      <a:gd name="connsiteX9" fmla="*/ 454025 w 481778"/>
                      <a:gd name="connsiteY9" fmla="*/ 31750 h 441630"/>
                      <a:gd name="connsiteX10" fmla="*/ 460375 w 481778"/>
                      <a:gd name="connsiteY10" fmla="*/ 0 h 441630"/>
                      <a:gd name="connsiteX11" fmla="*/ 460375 w 481778"/>
                      <a:gd name="connsiteY11" fmla="*/ 307975 h 441630"/>
                      <a:gd name="connsiteX12" fmla="*/ 174625 w 481778"/>
                      <a:gd name="connsiteY12" fmla="*/ 434975 h 441630"/>
                      <a:gd name="connsiteX13" fmla="*/ 146050 w 481778"/>
                      <a:gd name="connsiteY13" fmla="*/ 422275 h 441630"/>
                      <a:gd name="connsiteX14" fmla="*/ 127000 w 481778"/>
                      <a:gd name="connsiteY14" fmla="*/ 415925 h 441630"/>
                      <a:gd name="connsiteX0" fmla="*/ 0 w 481778"/>
                      <a:gd name="connsiteY0" fmla="*/ 292100 h 441630"/>
                      <a:gd name="connsiteX1" fmla="*/ 0 w 481778"/>
                      <a:gd name="connsiteY1" fmla="*/ 292100 h 441630"/>
                      <a:gd name="connsiteX2" fmla="*/ 177800 w 481778"/>
                      <a:gd name="connsiteY2" fmla="*/ 288925 h 441630"/>
                      <a:gd name="connsiteX3" fmla="*/ 254000 w 481778"/>
                      <a:gd name="connsiteY3" fmla="*/ 276225 h 441630"/>
                      <a:gd name="connsiteX4" fmla="*/ 323850 w 481778"/>
                      <a:gd name="connsiteY4" fmla="*/ 263525 h 441630"/>
                      <a:gd name="connsiteX5" fmla="*/ 384175 w 481778"/>
                      <a:gd name="connsiteY5" fmla="*/ 234950 h 441630"/>
                      <a:gd name="connsiteX6" fmla="*/ 403225 w 481778"/>
                      <a:gd name="connsiteY6" fmla="*/ 206375 h 441630"/>
                      <a:gd name="connsiteX7" fmla="*/ 434975 w 481778"/>
                      <a:gd name="connsiteY7" fmla="*/ 114300 h 441630"/>
                      <a:gd name="connsiteX8" fmla="*/ 447675 w 481778"/>
                      <a:gd name="connsiteY8" fmla="*/ 63500 h 441630"/>
                      <a:gd name="connsiteX9" fmla="*/ 454025 w 481778"/>
                      <a:gd name="connsiteY9" fmla="*/ 31750 h 441630"/>
                      <a:gd name="connsiteX10" fmla="*/ 460375 w 481778"/>
                      <a:gd name="connsiteY10" fmla="*/ 0 h 441630"/>
                      <a:gd name="connsiteX11" fmla="*/ 460375 w 481778"/>
                      <a:gd name="connsiteY11" fmla="*/ 307975 h 441630"/>
                      <a:gd name="connsiteX12" fmla="*/ 174625 w 481778"/>
                      <a:gd name="connsiteY12" fmla="*/ 434975 h 441630"/>
                      <a:gd name="connsiteX13" fmla="*/ 146050 w 481778"/>
                      <a:gd name="connsiteY13" fmla="*/ 422275 h 441630"/>
                      <a:gd name="connsiteX0" fmla="*/ 0 w 481778"/>
                      <a:gd name="connsiteY0" fmla="*/ 292100 h 434975"/>
                      <a:gd name="connsiteX1" fmla="*/ 0 w 481778"/>
                      <a:gd name="connsiteY1" fmla="*/ 292100 h 434975"/>
                      <a:gd name="connsiteX2" fmla="*/ 177800 w 481778"/>
                      <a:gd name="connsiteY2" fmla="*/ 288925 h 434975"/>
                      <a:gd name="connsiteX3" fmla="*/ 254000 w 481778"/>
                      <a:gd name="connsiteY3" fmla="*/ 276225 h 434975"/>
                      <a:gd name="connsiteX4" fmla="*/ 323850 w 481778"/>
                      <a:gd name="connsiteY4" fmla="*/ 263525 h 434975"/>
                      <a:gd name="connsiteX5" fmla="*/ 384175 w 481778"/>
                      <a:gd name="connsiteY5" fmla="*/ 234950 h 434975"/>
                      <a:gd name="connsiteX6" fmla="*/ 403225 w 481778"/>
                      <a:gd name="connsiteY6" fmla="*/ 206375 h 434975"/>
                      <a:gd name="connsiteX7" fmla="*/ 434975 w 481778"/>
                      <a:gd name="connsiteY7" fmla="*/ 114300 h 434975"/>
                      <a:gd name="connsiteX8" fmla="*/ 447675 w 481778"/>
                      <a:gd name="connsiteY8" fmla="*/ 63500 h 434975"/>
                      <a:gd name="connsiteX9" fmla="*/ 454025 w 481778"/>
                      <a:gd name="connsiteY9" fmla="*/ 31750 h 434975"/>
                      <a:gd name="connsiteX10" fmla="*/ 460375 w 481778"/>
                      <a:gd name="connsiteY10" fmla="*/ 0 h 434975"/>
                      <a:gd name="connsiteX11" fmla="*/ 460375 w 481778"/>
                      <a:gd name="connsiteY11" fmla="*/ 307975 h 434975"/>
                      <a:gd name="connsiteX12" fmla="*/ 174625 w 481778"/>
                      <a:gd name="connsiteY12" fmla="*/ 434975 h 434975"/>
                      <a:gd name="connsiteX0" fmla="*/ 0 w 481778"/>
                      <a:gd name="connsiteY0" fmla="*/ 303003 h 445878"/>
                      <a:gd name="connsiteX1" fmla="*/ 0 w 481778"/>
                      <a:gd name="connsiteY1" fmla="*/ 303003 h 445878"/>
                      <a:gd name="connsiteX2" fmla="*/ 177800 w 481778"/>
                      <a:gd name="connsiteY2" fmla="*/ 299828 h 445878"/>
                      <a:gd name="connsiteX3" fmla="*/ 254000 w 481778"/>
                      <a:gd name="connsiteY3" fmla="*/ 287128 h 445878"/>
                      <a:gd name="connsiteX4" fmla="*/ 323850 w 481778"/>
                      <a:gd name="connsiteY4" fmla="*/ 274428 h 445878"/>
                      <a:gd name="connsiteX5" fmla="*/ 384175 w 481778"/>
                      <a:gd name="connsiteY5" fmla="*/ 245853 h 445878"/>
                      <a:gd name="connsiteX6" fmla="*/ 403225 w 481778"/>
                      <a:gd name="connsiteY6" fmla="*/ 217278 h 445878"/>
                      <a:gd name="connsiteX7" fmla="*/ 434975 w 481778"/>
                      <a:gd name="connsiteY7" fmla="*/ 125203 h 445878"/>
                      <a:gd name="connsiteX8" fmla="*/ 447675 w 481778"/>
                      <a:gd name="connsiteY8" fmla="*/ 74403 h 445878"/>
                      <a:gd name="connsiteX9" fmla="*/ 460375 w 481778"/>
                      <a:gd name="connsiteY9" fmla="*/ 10903 h 445878"/>
                      <a:gd name="connsiteX10" fmla="*/ 460375 w 481778"/>
                      <a:gd name="connsiteY10" fmla="*/ 318878 h 445878"/>
                      <a:gd name="connsiteX11" fmla="*/ 174625 w 481778"/>
                      <a:gd name="connsiteY11" fmla="*/ 445878 h 445878"/>
                      <a:gd name="connsiteX0" fmla="*/ 0 w 481778"/>
                      <a:gd name="connsiteY0" fmla="*/ 297868 h 440743"/>
                      <a:gd name="connsiteX1" fmla="*/ 0 w 481778"/>
                      <a:gd name="connsiteY1" fmla="*/ 297868 h 440743"/>
                      <a:gd name="connsiteX2" fmla="*/ 177800 w 481778"/>
                      <a:gd name="connsiteY2" fmla="*/ 294693 h 440743"/>
                      <a:gd name="connsiteX3" fmla="*/ 254000 w 481778"/>
                      <a:gd name="connsiteY3" fmla="*/ 281993 h 440743"/>
                      <a:gd name="connsiteX4" fmla="*/ 323850 w 481778"/>
                      <a:gd name="connsiteY4" fmla="*/ 269293 h 440743"/>
                      <a:gd name="connsiteX5" fmla="*/ 384175 w 481778"/>
                      <a:gd name="connsiteY5" fmla="*/ 240718 h 440743"/>
                      <a:gd name="connsiteX6" fmla="*/ 403225 w 481778"/>
                      <a:gd name="connsiteY6" fmla="*/ 212143 h 440743"/>
                      <a:gd name="connsiteX7" fmla="*/ 434975 w 481778"/>
                      <a:gd name="connsiteY7" fmla="*/ 120068 h 440743"/>
                      <a:gd name="connsiteX8" fmla="*/ 460375 w 481778"/>
                      <a:gd name="connsiteY8" fmla="*/ 5768 h 440743"/>
                      <a:gd name="connsiteX9" fmla="*/ 460375 w 481778"/>
                      <a:gd name="connsiteY9" fmla="*/ 313743 h 440743"/>
                      <a:gd name="connsiteX10" fmla="*/ 174625 w 481778"/>
                      <a:gd name="connsiteY10" fmla="*/ 440743 h 440743"/>
                      <a:gd name="connsiteX0" fmla="*/ 0 w 481778"/>
                      <a:gd name="connsiteY0" fmla="*/ 293197 h 436072"/>
                      <a:gd name="connsiteX1" fmla="*/ 0 w 481778"/>
                      <a:gd name="connsiteY1" fmla="*/ 293197 h 436072"/>
                      <a:gd name="connsiteX2" fmla="*/ 177800 w 481778"/>
                      <a:gd name="connsiteY2" fmla="*/ 290022 h 436072"/>
                      <a:gd name="connsiteX3" fmla="*/ 254000 w 481778"/>
                      <a:gd name="connsiteY3" fmla="*/ 277322 h 436072"/>
                      <a:gd name="connsiteX4" fmla="*/ 323850 w 481778"/>
                      <a:gd name="connsiteY4" fmla="*/ 264622 h 436072"/>
                      <a:gd name="connsiteX5" fmla="*/ 384175 w 481778"/>
                      <a:gd name="connsiteY5" fmla="*/ 236047 h 436072"/>
                      <a:gd name="connsiteX6" fmla="*/ 403225 w 481778"/>
                      <a:gd name="connsiteY6" fmla="*/ 207472 h 436072"/>
                      <a:gd name="connsiteX7" fmla="*/ 460375 w 481778"/>
                      <a:gd name="connsiteY7" fmla="*/ 1097 h 436072"/>
                      <a:gd name="connsiteX8" fmla="*/ 460375 w 481778"/>
                      <a:gd name="connsiteY8" fmla="*/ 309072 h 436072"/>
                      <a:gd name="connsiteX9" fmla="*/ 174625 w 481778"/>
                      <a:gd name="connsiteY9" fmla="*/ 436072 h 436072"/>
                      <a:gd name="connsiteX0" fmla="*/ 0 w 481778"/>
                      <a:gd name="connsiteY0" fmla="*/ 293223 h 436098"/>
                      <a:gd name="connsiteX1" fmla="*/ 0 w 481778"/>
                      <a:gd name="connsiteY1" fmla="*/ 293223 h 436098"/>
                      <a:gd name="connsiteX2" fmla="*/ 177800 w 481778"/>
                      <a:gd name="connsiteY2" fmla="*/ 290048 h 436098"/>
                      <a:gd name="connsiteX3" fmla="*/ 254000 w 481778"/>
                      <a:gd name="connsiteY3" fmla="*/ 277348 h 436098"/>
                      <a:gd name="connsiteX4" fmla="*/ 323850 w 481778"/>
                      <a:gd name="connsiteY4" fmla="*/ 264648 h 436098"/>
                      <a:gd name="connsiteX5" fmla="*/ 403225 w 481778"/>
                      <a:gd name="connsiteY5" fmla="*/ 207498 h 436098"/>
                      <a:gd name="connsiteX6" fmla="*/ 460375 w 481778"/>
                      <a:gd name="connsiteY6" fmla="*/ 1123 h 436098"/>
                      <a:gd name="connsiteX7" fmla="*/ 460375 w 481778"/>
                      <a:gd name="connsiteY7" fmla="*/ 309098 h 436098"/>
                      <a:gd name="connsiteX8" fmla="*/ 174625 w 481778"/>
                      <a:gd name="connsiteY8" fmla="*/ 436098 h 436098"/>
                      <a:gd name="connsiteX0" fmla="*/ 0 w 481778"/>
                      <a:gd name="connsiteY0" fmla="*/ 293235 h 436110"/>
                      <a:gd name="connsiteX1" fmla="*/ 0 w 481778"/>
                      <a:gd name="connsiteY1" fmla="*/ 293235 h 436110"/>
                      <a:gd name="connsiteX2" fmla="*/ 177800 w 481778"/>
                      <a:gd name="connsiteY2" fmla="*/ 290060 h 436110"/>
                      <a:gd name="connsiteX3" fmla="*/ 254000 w 481778"/>
                      <a:gd name="connsiteY3" fmla="*/ 277360 h 436110"/>
                      <a:gd name="connsiteX4" fmla="*/ 403225 w 481778"/>
                      <a:gd name="connsiteY4" fmla="*/ 207510 h 436110"/>
                      <a:gd name="connsiteX5" fmla="*/ 460375 w 481778"/>
                      <a:gd name="connsiteY5" fmla="*/ 1135 h 436110"/>
                      <a:gd name="connsiteX6" fmla="*/ 460375 w 481778"/>
                      <a:gd name="connsiteY6" fmla="*/ 309110 h 436110"/>
                      <a:gd name="connsiteX7" fmla="*/ 174625 w 481778"/>
                      <a:gd name="connsiteY7" fmla="*/ 436110 h 436110"/>
                      <a:gd name="connsiteX0" fmla="*/ 0 w 481778"/>
                      <a:gd name="connsiteY0" fmla="*/ 293248 h 436123"/>
                      <a:gd name="connsiteX1" fmla="*/ 0 w 481778"/>
                      <a:gd name="connsiteY1" fmla="*/ 293248 h 436123"/>
                      <a:gd name="connsiteX2" fmla="*/ 177800 w 481778"/>
                      <a:gd name="connsiteY2" fmla="*/ 290073 h 436123"/>
                      <a:gd name="connsiteX3" fmla="*/ 403225 w 481778"/>
                      <a:gd name="connsiteY3" fmla="*/ 207523 h 436123"/>
                      <a:gd name="connsiteX4" fmla="*/ 460375 w 481778"/>
                      <a:gd name="connsiteY4" fmla="*/ 1148 h 436123"/>
                      <a:gd name="connsiteX5" fmla="*/ 460375 w 481778"/>
                      <a:gd name="connsiteY5" fmla="*/ 309123 h 436123"/>
                      <a:gd name="connsiteX6" fmla="*/ 174625 w 481778"/>
                      <a:gd name="connsiteY6" fmla="*/ 436123 h 436123"/>
                      <a:gd name="connsiteX0" fmla="*/ 0 w 481778"/>
                      <a:gd name="connsiteY0" fmla="*/ 293251 h 436126"/>
                      <a:gd name="connsiteX1" fmla="*/ 0 w 481778"/>
                      <a:gd name="connsiteY1" fmla="*/ 293251 h 436126"/>
                      <a:gd name="connsiteX2" fmla="*/ 403225 w 481778"/>
                      <a:gd name="connsiteY2" fmla="*/ 207526 h 436126"/>
                      <a:gd name="connsiteX3" fmla="*/ 460375 w 481778"/>
                      <a:gd name="connsiteY3" fmla="*/ 1151 h 436126"/>
                      <a:gd name="connsiteX4" fmla="*/ 460375 w 481778"/>
                      <a:gd name="connsiteY4" fmla="*/ 309126 h 436126"/>
                      <a:gd name="connsiteX5" fmla="*/ 174625 w 481778"/>
                      <a:gd name="connsiteY5" fmla="*/ 436126 h 436126"/>
                      <a:gd name="connsiteX0" fmla="*/ 0 w 538755"/>
                      <a:gd name="connsiteY0" fmla="*/ 298862 h 441737"/>
                      <a:gd name="connsiteX1" fmla="*/ 0 w 538755"/>
                      <a:gd name="connsiteY1" fmla="*/ 298862 h 441737"/>
                      <a:gd name="connsiteX2" fmla="*/ 403225 w 538755"/>
                      <a:gd name="connsiteY2" fmla="*/ 213137 h 441737"/>
                      <a:gd name="connsiteX3" fmla="*/ 538713 w 538755"/>
                      <a:gd name="connsiteY3" fmla="*/ 1124 h 441737"/>
                      <a:gd name="connsiteX4" fmla="*/ 460375 w 538755"/>
                      <a:gd name="connsiteY4" fmla="*/ 314737 h 441737"/>
                      <a:gd name="connsiteX5" fmla="*/ 174625 w 538755"/>
                      <a:gd name="connsiteY5" fmla="*/ 441737 h 441737"/>
                      <a:gd name="connsiteX0" fmla="*/ 0 w 538755"/>
                      <a:gd name="connsiteY0" fmla="*/ 298862 h 441737"/>
                      <a:gd name="connsiteX1" fmla="*/ 0 w 538755"/>
                      <a:gd name="connsiteY1" fmla="*/ 298862 h 441737"/>
                      <a:gd name="connsiteX2" fmla="*/ 403225 w 538755"/>
                      <a:gd name="connsiteY2" fmla="*/ 213137 h 441737"/>
                      <a:gd name="connsiteX3" fmla="*/ 538713 w 538755"/>
                      <a:gd name="connsiteY3" fmla="*/ 1124 h 441737"/>
                      <a:gd name="connsiteX4" fmla="*/ 460375 w 538755"/>
                      <a:gd name="connsiteY4" fmla="*/ 314737 h 441737"/>
                      <a:gd name="connsiteX5" fmla="*/ 174625 w 538755"/>
                      <a:gd name="connsiteY5" fmla="*/ 441737 h 441737"/>
                      <a:gd name="connsiteX6" fmla="*/ 0 w 538755"/>
                      <a:gd name="connsiteY6" fmla="*/ 298862 h 441737"/>
                      <a:gd name="connsiteX0" fmla="*/ 0 w 538755"/>
                      <a:gd name="connsiteY0" fmla="*/ 298862 h 444049"/>
                      <a:gd name="connsiteX1" fmla="*/ 0 w 538755"/>
                      <a:gd name="connsiteY1" fmla="*/ 298862 h 444049"/>
                      <a:gd name="connsiteX2" fmla="*/ 403225 w 538755"/>
                      <a:gd name="connsiteY2" fmla="*/ 213137 h 444049"/>
                      <a:gd name="connsiteX3" fmla="*/ 538713 w 538755"/>
                      <a:gd name="connsiteY3" fmla="*/ 1124 h 444049"/>
                      <a:gd name="connsiteX4" fmla="*/ 460375 w 538755"/>
                      <a:gd name="connsiteY4" fmla="*/ 314737 h 444049"/>
                      <a:gd name="connsiteX5" fmla="*/ 174625 w 538755"/>
                      <a:gd name="connsiteY5" fmla="*/ 441737 h 444049"/>
                      <a:gd name="connsiteX6" fmla="*/ 0 w 538755"/>
                      <a:gd name="connsiteY6" fmla="*/ 298862 h 4440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8755" h="444049">
                        <a:moveTo>
                          <a:pt x="0" y="298862"/>
                        </a:moveTo>
                        <a:lnTo>
                          <a:pt x="0" y="298862"/>
                        </a:lnTo>
                        <a:cubicBezTo>
                          <a:pt x="67204" y="284575"/>
                          <a:pt x="313440" y="262760"/>
                          <a:pt x="403225" y="213137"/>
                        </a:cubicBezTo>
                        <a:cubicBezTo>
                          <a:pt x="493010" y="163514"/>
                          <a:pt x="529188" y="-15809"/>
                          <a:pt x="538713" y="1124"/>
                        </a:cubicBezTo>
                        <a:cubicBezTo>
                          <a:pt x="539771" y="47161"/>
                          <a:pt x="521056" y="241302"/>
                          <a:pt x="460375" y="314737"/>
                        </a:cubicBezTo>
                        <a:cubicBezTo>
                          <a:pt x="399694" y="388172"/>
                          <a:pt x="229515" y="432014"/>
                          <a:pt x="174625" y="441737"/>
                        </a:cubicBezTo>
                        <a:cubicBezTo>
                          <a:pt x="61580" y="461762"/>
                          <a:pt x="58208" y="346487"/>
                          <a:pt x="0" y="2988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1545" name="Group 1544"/>
            <p:cNvGrpSpPr/>
            <p:nvPr/>
          </p:nvGrpSpPr>
          <p:grpSpPr>
            <a:xfrm>
              <a:off x="4757798" y="1776926"/>
              <a:ext cx="1824123" cy="992711"/>
              <a:chOff x="4757798" y="1776926"/>
              <a:chExt cx="1824123" cy="992711"/>
            </a:xfrm>
          </p:grpSpPr>
          <p:sp>
            <p:nvSpPr>
              <p:cNvPr id="1381" name="Rectangle 1380"/>
              <p:cNvSpPr/>
              <p:nvPr/>
            </p:nvSpPr>
            <p:spPr>
              <a:xfrm>
                <a:off x="4757798" y="1776926"/>
                <a:ext cx="1824123" cy="98822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7150" cmpd="sng">
                <a:solidFill>
                  <a:srgbClr val="40315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82" name="Group 1381"/>
              <p:cNvGrpSpPr/>
              <p:nvPr/>
            </p:nvGrpSpPr>
            <p:grpSpPr>
              <a:xfrm>
                <a:off x="4816178" y="1831826"/>
                <a:ext cx="400422" cy="930203"/>
                <a:chOff x="2249838" y="1898254"/>
                <a:chExt cx="987092" cy="2087036"/>
              </a:xfrm>
              <a:solidFill>
                <a:schemeClr val="accent4"/>
              </a:solidFill>
            </p:grpSpPr>
            <p:sp>
              <p:nvSpPr>
                <p:cNvPr id="1411" name="Oval 1410"/>
                <p:cNvSpPr/>
                <p:nvPr/>
              </p:nvSpPr>
              <p:spPr>
                <a:xfrm>
                  <a:off x="2549436" y="1898254"/>
                  <a:ext cx="409658" cy="418436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2" name="Rounded Rectangle 1411"/>
                <p:cNvSpPr/>
                <p:nvPr/>
              </p:nvSpPr>
              <p:spPr>
                <a:xfrm>
                  <a:off x="2466787" y="2291414"/>
                  <a:ext cx="574956" cy="881077"/>
                </a:xfrm>
                <a:prstGeom prst="roundRect">
                  <a:avLst>
                    <a:gd name="adj" fmla="val 34943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3" name="Rounded Rectangle 1412"/>
                <p:cNvSpPr/>
                <p:nvPr/>
              </p:nvSpPr>
              <p:spPr>
                <a:xfrm>
                  <a:off x="2467508" y="2850999"/>
                  <a:ext cx="264599" cy="1134291"/>
                </a:xfrm>
                <a:prstGeom prst="roundRect">
                  <a:avLst>
                    <a:gd name="adj" fmla="val 34943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4" name="Rounded Rectangle 1413"/>
                <p:cNvSpPr/>
                <p:nvPr/>
              </p:nvSpPr>
              <p:spPr>
                <a:xfrm>
                  <a:off x="2776423" y="2850999"/>
                  <a:ext cx="264599" cy="1134291"/>
                </a:xfrm>
                <a:prstGeom prst="roundRect">
                  <a:avLst>
                    <a:gd name="adj" fmla="val 34943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5" name="Rounded Rectangle 1414"/>
                <p:cNvSpPr/>
                <p:nvPr/>
              </p:nvSpPr>
              <p:spPr>
                <a:xfrm rot="911694">
                  <a:off x="2399196" y="2316690"/>
                  <a:ext cx="157955" cy="64807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6" name="Rounded Rectangle 1415"/>
                <p:cNvSpPr/>
                <p:nvPr/>
              </p:nvSpPr>
              <p:spPr>
                <a:xfrm rot="20688306" flipH="1">
                  <a:off x="2951379" y="2316690"/>
                  <a:ext cx="157955" cy="64807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7" name="Rounded Rectangle 1416"/>
                <p:cNvSpPr/>
                <p:nvPr/>
              </p:nvSpPr>
              <p:spPr>
                <a:xfrm rot="9574993">
                  <a:off x="2249838" y="2493118"/>
                  <a:ext cx="157955" cy="46816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8" name="Rounded Rectangle 1417"/>
                <p:cNvSpPr/>
                <p:nvPr/>
              </p:nvSpPr>
              <p:spPr>
                <a:xfrm rot="9617353">
                  <a:off x="3078975" y="2800129"/>
                  <a:ext cx="157955" cy="46816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83" name="Group 1382"/>
              <p:cNvGrpSpPr/>
              <p:nvPr/>
            </p:nvGrpSpPr>
            <p:grpSpPr>
              <a:xfrm>
                <a:off x="5245119" y="1827911"/>
                <a:ext cx="400422" cy="930203"/>
                <a:chOff x="2249838" y="1898254"/>
                <a:chExt cx="987092" cy="2087036"/>
              </a:xfrm>
              <a:solidFill>
                <a:schemeClr val="accent4"/>
              </a:solidFill>
            </p:grpSpPr>
            <p:sp>
              <p:nvSpPr>
                <p:cNvPr id="1403" name="Oval 1402"/>
                <p:cNvSpPr/>
                <p:nvPr/>
              </p:nvSpPr>
              <p:spPr>
                <a:xfrm>
                  <a:off x="2549436" y="1898254"/>
                  <a:ext cx="409658" cy="418436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4" name="Rounded Rectangle 1403"/>
                <p:cNvSpPr/>
                <p:nvPr/>
              </p:nvSpPr>
              <p:spPr>
                <a:xfrm>
                  <a:off x="2466787" y="2291414"/>
                  <a:ext cx="574956" cy="881077"/>
                </a:xfrm>
                <a:prstGeom prst="roundRect">
                  <a:avLst>
                    <a:gd name="adj" fmla="val 34943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5" name="Rounded Rectangle 1404"/>
                <p:cNvSpPr/>
                <p:nvPr/>
              </p:nvSpPr>
              <p:spPr>
                <a:xfrm>
                  <a:off x="2467508" y="2850999"/>
                  <a:ext cx="264599" cy="1134291"/>
                </a:xfrm>
                <a:prstGeom prst="roundRect">
                  <a:avLst>
                    <a:gd name="adj" fmla="val 34943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6" name="Rounded Rectangle 1405"/>
                <p:cNvSpPr/>
                <p:nvPr/>
              </p:nvSpPr>
              <p:spPr>
                <a:xfrm>
                  <a:off x="2776423" y="2850999"/>
                  <a:ext cx="264599" cy="1134291"/>
                </a:xfrm>
                <a:prstGeom prst="roundRect">
                  <a:avLst>
                    <a:gd name="adj" fmla="val 34943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7" name="Rounded Rectangle 1406"/>
                <p:cNvSpPr/>
                <p:nvPr/>
              </p:nvSpPr>
              <p:spPr>
                <a:xfrm rot="911694">
                  <a:off x="2399196" y="2316690"/>
                  <a:ext cx="157955" cy="64807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8" name="Rounded Rectangle 1407"/>
                <p:cNvSpPr/>
                <p:nvPr/>
              </p:nvSpPr>
              <p:spPr>
                <a:xfrm rot="20688306" flipH="1">
                  <a:off x="2951379" y="2316690"/>
                  <a:ext cx="157955" cy="64807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9" name="Rounded Rectangle 1408"/>
                <p:cNvSpPr/>
                <p:nvPr/>
              </p:nvSpPr>
              <p:spPr>
                <a:xfrm rot="9574993">
                  <a:off x="2249838" y="2493118"/>
                  <a:ext cx="157955" cy="46816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0" name="Rounded Rectangle 1409"/>
                <p:cNvSpPr/>
                <p:nvPr/>
              </p:nvSpPr>
              <p:spPr>
                <a:xfrm rot="9617353">
                  <a:off x="3078975" y="2800129"/>
                  <a:ext cx="157955" cy="46816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84" name="Group 1383"/>
              <p:cNvGrpSpPr/>
              <p:nvPr/>
            </p:nvGrpSpPr>
            <p:grpSpPr>
              <a:xfrm>
                <a:off x="5736679" y="2351928"/>
                <a:ext cx="232115" cy="406185"/>
                <a:chOff x="3706172" y="4175767"/>
                <a:chExt cx="624844" cy="941441"/>
              </a:xfrm>
              <a:solidFill>
                <a:schemeClr val="accent4"/>
              </a:solidFill>
            </p:grpSpPr>
            <p:sp>
              <p:nvSpPr>
                <p:cNvPr id="1392" name="Heart 1391"/>
                <p:cNvSpPr/>
                <p:nvPr/>
              </p:nvSpPr>
              <p:spPr>
                <a:xfrm rot="10800000">
                  <a:off x="3761942" y="4334756"/>
                  <a:ext cx="518392" cy="746842"/>
                </a:xfrm>
                <a:prstGeom prst="hear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3" name="Rectangle 1392"/>
                <p:cNvSpPr/>
                <p:nvPr/>
              </p:nvSpPr>
              <p:spPr>
                <a:xfrm>
                  <a:off x="3889676" y="4729529"/>
                  <a:ext cx="262923" cy="34477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4" name="Heart 1393"/>
                <p:cNvSpPr/>
                <p:nvPr/>
              </p:nvSpPr>
              <p:spPr>
                <a:xfrm>
                  <a:off x="3820310" y="4201584"/>
                  <a:ext cx="408262" cy="315136"/>
                </a:xfrm>
                <a:prstGeom prst="hear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5" name="Rectangle 1394"/>
                <p:cNvSpPr/>
                <p:nvPr/>
              </p:nvSpPr>
              <p:spPr>
                <a:xfrm>
                  <a:off x="3948044" y="4204759"/>
                  <a:ext cx="207067" cy="125873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396" name="Group 1395"/>
                <p:cNvGrpSpPr/>
                <p:nvPr/>
              </p:nvGrpSpPr>
              <p:grpSpPr>
                <a:xfrm rot="19881946">
                  <a:off x="3706172" y="4184753"/>
                  <a:ext cx="207654" cy="126235"/>
                  <a:chOff x="4173540" y="5081599"/>
                  <a:chExt cx="518392" cy="315136"/>
                </a:xfrm>
                <a:grpFill/>
              </p:grpSpPr>
              <p:sp>
                <p:nvSpPr>
                  <p:cNvPr id="1401" name="Heart 1400"/>
                  <p:cNvSpPr/>
                  <p:nvPr/>
                </p:nvSpPr>
                <p:spPr>
                  <a:xfrm>
                    <a:off x="4173540" y="5081599"/>
                    <a:ext cx="518392" cy="315136"/>
                  </a:xfrm>
                  <a:prstGeom prst="hear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02" name="Rectangle 1401"/>
                  <p:cNvSpPr/>
                  <p:nvPr/>
                </p:nvSpPr>
                <p:spPr>
                  <a:xfrm>
                    <a:off x="4301272" y="5084774"/>
                    <a:ext cx="262923" cy="125873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97" name="Group 1396"/>
                <p:cNvGrpSpPr/>
                <p:nvPr/>
              </p:nvGrpSpPr>
              <p:grpSpPr>
                <a:xfrm rot="1261601">
                  <a:off x="4110770" y="4175767"/>
                  <a:ext cx="207654" cy="126235"/>
                  <a:chOff x="4173540" y="5081599"/>
                  <a:chExt cx="518392" cy="315136"/>
                </a:xfrm>
                <a:grpFill/>
              </p:grpSpPr>
              <p:sp>
                <p:nvSpPr>
                  <p:cNvPr id="1399" name="Heart 1398"/>
                  <p:cNvSpPr/>
                  <p:nvPr/>
                </p:nvSpPr>
                <p:spPr>
                  <a:xfrm>
                    <a:off x="4173540" y="5081599"/>
                    <a:ext cx="518392" cy="315136"/>
                  </a:xfrm>
                  <a:prstGeom prst="hear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00" name="Rectangle 1399"/>
                  <p:cNvSpPr/>
                  <p:nvPr/>
                </p:nvSpPr>
                <p:spPr>
                  <a:xfrm>
                    <a:off x="4301272" y="5084774"/>
                    <a:ext cx="262923" cy="125873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398" name="Freeform 1397"/>
                <p:cNvSpPr/>
                <p:nvPr/>
              </p:nvSpPr>
              <p:spPr>
                <a:xfrm>
                  <a:off x="3894308" y="4867119"/>
                  <a:ext cx="436708" cy="250089"/>
                </a:xfrm>
                <a:custGeom>
                  <a:avLst/>
                  <a:gdLst>
                    <a:gd name="connsiteX0" fmla="*/ 0 w 467316"/>
                    <a:gd name="connsiteY0" fmla="*/ 292100 h 444500"/>
                    <a:gd name="connsiteX1" fmla="*/ 0 w 467316"/>
                    <a:gd name="connsiteY1" fmla="*/ 292100 h 444500"/>
                    <a:gd name="connsiteX2" fmla="*/ 177800 w 467316"/>
                    <a:gd name="connsiteY2" fmla="*/ 288925 h 444500"/>
                    <a:gd name="connsiteX3" fmla="*/ 254000 w 467316"/>
                    <a:gd name="connsiteY3" fmla="*/ 276225 h 444500"/>
                    <a:gd name="connsiteX4" fmla="*/ 323850 w 467316"/>
                    <a:gd name="connsiteY4" fmla="*/ 263525 h 444500"/>
                    <a:gd name="connsiteX5" fmla="*/ 384175 w 467316"/>
                    <a:gd name="connsiteY5" fmla="*/ 234950 h 444500"/>
                    <a:gd name="connsiteX6" fmla="*/ 403225 w 467316"/>
                    <a:gd name="connsiteY6" fmla="*/ 206375 h 444500"/>
                    <a:gd name="connsiteX7" fmla="*/ 434975 w 467316"/>
                    <a:gd name="connsiteY7" fmla="*/ 114300 h 444500"/>
                    <a:gd name="connsiteX8" fmla="*/ 447675 w 467316"/>
                    <a:gd name="connsiteY8" fmla="*/ 63500 h 444500"/>
                    <a:gd name="connsiteX9" fmla="*/ 454025 w 467316"/>
                    <a:gd name="connsiteY9" fmla="*/ 31750 h 444500"/>
                    <a:gd name="connsiteX10" fmla="*/ 460375 w 467316"/>
                    <a:gd name="connsiteY10" fmla="*/ 0 h 444500"/>
                    <a:gd name="connsiteX11" fmla="*/ 463550 w 467316"/>
                    <a:gd name="connsiteY11" fmla="*/ 139700 h 444500"/>
                    <a:gd name="connsiteX12" fmla="*/ 460375 w 467316"/>
                    <a:gd name="connsiteY12" fmla="*/ 307975 h 444500"/>
                    <a:gd name="connsiteX13" fmla="*/ 444500 w 467316"/>
                    <a:gd name="connsiteY13" fmla="*/ 327025 h 444500"/>
                    <a:gd name="connsiteX14" fmla="*/ 406400 w 467316"/>
                    <a:gd name="connsiteY14" fmla="*/ 358775 h 444500"/>
                    <a:gd name="connsiteX15" fmla="*/ 381000 w 467316"/>
                    <a:gd name="connsiteY15" fmla="*/ 377825 h 444500"/>
                    <a:gd name="connsiteX16" fmla="*/ 311150 w 467316"/>
                    <a:gd name="connsiteY16" fmla="*/ 428625 h 444500"/>
                    <a:gd name="connsiteX17" fmla="*/ 285750 w 467316"/>
                    <a:gd name="connsiteY17" fmla="*/ 441325 h 444500"/>
                    <a:gd name="connsiteX18" fmla="*/ 231775 w 467316"/>
                    <a:gd name="connsiteY18" fmla="*/ 444500 h 444500"/>
                    <a:gd name="connsiteX19" fmla="*/ 174625 w 467316"/>
                    <a:gd name="connsiteY19" fmla="*/ 434975 h 444500"/>
                    <a:gd name="connsiteX20" fmla="*/ 146050 w 467316"/>
                    <a:gd name="connsiteY20" fmla="*/ 422275 h 444500"/>
                    <a:gd name="connsiteX21" fmla="*/ 127000 w 467316"/>
                    <a:gd name="connsiteY21" fmla="*/ 415925 h 444500"/>
                    <a:gd name="connsiteX22" fmla="*/ 117475 w 467316"/>
                    <a:gd name="connsiteY22" fmla="*/ 412750 h 444500"/>
                    <a:gd name="connsiteX23" fmla="*/ 104775 w 467316"/>
                    <a:gd name="connsiteY23" fmla="*/ 409575 h 444500"/>
                    <a:gd name="connsiteX24" fmla="*/ 101600 w 467316"/>
                    <a:gd name="connsiteY24" fmla="*/ 406400 h 444500"/>
                    <a:gd name="connsiteX25" fmla="*/ 101600 w 467316"/>
                    <a:gd name="connsiteY25" fmla="*/ 406400 h 444500"/>
                    <a:gd name="connsiteX0" fmla="*/ 0 w 461822"/>
                    <a:gd name="connsiteY0" fmla="*/ 292100 h 444500"/>
                    <a:gd name="connsiteX1" fmla="*/ 0 w 461822"/>
                    <a:gd name="connsiteY1" fmla="*/ 292100 h 444500"/>
                    <a:gd name="connsiteX2" fmla="*/ 177800 w 461822"/>
                    <a:gd name="connsiteY2" fmla="*/ 288925 h 444500"/>
                    <a:gd name="connsiteX3" fmla="*/ 254000 w 461822"/>
                    <a:gd name="connsiteY3" fmla="*/ 276225 h 444500"/>
                    <a:gd name="connsiteX4" fmla="*/ 323850 w 461822"/>
                    <a:gd name="connsiteY4" fmla="*/ 263525 h 444500"/>
                    <a:gd name="connsiteX5" fmla="*/ 384175 w 461822"/>
                    <a:gd name="connsiteY5" fmla="*/ 234950 h 444500"/>
                    <a:gd name="connsiteX6" fmla="*/ 403225 w 461822"/>
                    <a:gd name="connsiteY6" fmla="*/ 206375 h 444500"/>
                    <a:gd name="connsiteX7" fmla="*/ 434975 w 461822"/>
                    <a:gd name="connsiteY7" fmla="*/ 114300 h 444500"/>
                    <a:gd name="connsiteX8" fmla="*/ 447675 w 461822"/>
                    <a:gd name="connsiteY8" fmla="*/ 63500 h 444500"/>
                    <a:gd name="connsiteX9" fmla="*/ 454025 w 461822"/>
                    <a:gd name="connsiteY9" fmla="*/ 31750 h 444500"/>
                    <a:gd name="connsiteX10" fmla="*/ 460375 w 461822"/>
                    <a:gd name="connsiteY10" fmla="*/ 0 h 444500"/>
                    <a:gd name="connsiteX11" fmla="*/ 460375 w 461822"/>
                    <a:gd name="connsiteY11" fmla="*/ 307975 h 444500"/>
                    <a:gd name="connsiteX12" fmla="*/ 444500 w 461822"/>
                    <a:gd name="connsiteY12" fmla="*/ 327025 h 444500"/>
                    <a:gd name="connsiteX13" fmla="*/ 406400 w 461822"/>
                    <a:gd name="connsiteY13" fmla="*/ 358775 h 444500"/>
                    <a:gd name="connsiteX14" fmla="*/ 381000 w 461822"/>
                    <a:gd name="connsiteY14" fmla="*/ 377825 h 444500"/>
                    <a:gd name="connsiteX15" fmla="*/ 311150 w 461822"/>
                    <a:gd name="connsiteY15" fmla="*/ 428625 h 444500"/>
                    <a:gd name="connsiteX16" fmla="*/ 285750 w 461822"/>
                    <a:gd name="connsiteY16" fmla="*/ 441325 h 444500"/>
                    <a:gd name="connsiteX17" fmla="*/ 231775 w 461822"/>
                    <a:gd name="connsiteY17" fmla="*/ 444500 h 444500"/>
                    <a:gd name="connsiteX18" fmla="*/ 174625 w 461822"/>
                    <a:gd name="connsiteY18" fmla="*/ 434975 h 444500"/>
                    <a:gd name="connsiteX19" fmla="*/ 146050 w 461822"/>
                    <a:gd name="connsiteY19" fmla="*/ 422275 h 444500"/>
                    <a:gd name="connsiteX20" fmla="*/ 127000 w 461822"/>
                    <a:gd name="connsiteY20" fmla="*/ 415925 h 444500"/>
                    <a:gd name="connsiteX21" fmla="*/ 117475 w 461822"/>
                    <a:gd name="connsiteY21" fmla="*/ 412750 h 444500"/>
                    <a:gd name="connsiteX22" fmla="*/ 104775 w 461822"/>
                    <a:gd name="connsiteY22" fmla="*/ 409575 h 444500"/>
                    <a:gd name="connsiteX23" fmla="*/ 101600 w 461822"/>
                    <a:gd name="connsiteY23" fmla="*/ 406400 h 444500"/>
                    <a:gd name="connsiteX24" fmla="*/ 101600 w 461822"/>
                    <a:gd name="connsiteY24" fmla="*/ 406400 h 444500"/>
                    <a:gd name="connsiteX0" fmla="*/ 0 w 464618"/>
                    <a:gd name="connsiteY0" fmla="*/ 292100 h 444500"/>
                    <a:gd name="connsiteX1" fmla="*/ 0 w 464618"/>
                    <a:gd name="connsiteY1" fmla="*/ 292100 h 444500"/>
                    <a:gd name="connsiteX2" fmla="*/ 177800 w 464618"/>
                    <a:gd name="connsiteY2" fmla="*/ 288925 h 444500"/>
                    <a:gd name="connsiteX3" fmla="*/ 254000 w 464618"/>
                    <a:gd name="connsiteY3" fmla="*/ 276225 h 444500"/>
                    <a:gd name="connsiteX4" fmla="*/ 323850 w 464618"/>
                    <a:gd name="connsiteY4" fmla="*/ 263525 h 444500"/>
                    <a:gd name="connsiteX5" fmla="*/ 384175 w 464618"/>
                    <a:gd name="connsiteY5" fmla="*/ 234950 h 444500"/>
                    <a:gd name="connsiteX6" fmla="*/ 403225 w 464618"/>
                    <a:gd name="connsiteY6" fmla="*/ 206375 h 444500"/>
                    <a:gd name="connsiteX7" fmla="*/ 434975 w 464618"/>
                    <a:gd name="connsiteY7" fmla="*/ 114300 h 444500"/>
                    <a:gd name="connsiteX8" fmla="*/ 447675 w 464618"/>
                    <a:gd name="connsiteY8" fmla="*/ 63500 h 444500"/>
                    <a:gd name="connsiteX9" fmla="*/ 454025 w 464618"/>
                    <a:gd name="connsiteY9" fmla="*/ 31750 h 444500"/>
                    <a:gd name="connsiteX10" fmla="*/ 460375 w 464618"/>
                    <a:gd name="connsiteY10" fmla="*/ 0 h 444500"/>
                    <a:gd name="connsiteX11" fmla="*/ 460375 w 464618"/>
                    <a:gd name="connsiteY11" fmla="*/ 307975 h 444500"/>
                    <a:gd name="connsiteX12" fmla="*/ 406400 w 464618"/>
                    <a:gd name="connsiteY12" fmla="*/ 358775 h 444500"/>
                    <a:gd name="connsiteX13" fmla="*/ 381000 w 464618"/>
                    <a:gd name="connsiteY13" fmla="*/ 377825 h 444500"/>
                    <a:gd name="connsiteX14" fmla="*/ 311150 w 464618"/>
                    <a:gd name="connsiteY14" fmla="*/ 428625 h 444500"/>
                    <a:gd name="connsiteX15" fmla="*/ 285750 w 464618"/>
                    <a:gd name="connsiteY15" fmla="*/ 441325 h 444500"/>
                    <a:gd name="connsiteX16" fmla="*/ 231775 w 464618"/>
                    <a:gd name="connsiteY16" fmla="*/ 444500 h 444500"/>
                    <a:gd name="connsiteX17" fmla="*/ 174625 w 464618"/>
                    <a:gd name="connsiteY17" fmla="*/ 434975 h 444500"/>
                    <a:gd name="connsiteX18" fmla="*/ 146050 w 464618"/>
                    <a:gd name="connsiteY18" fmla="*/ 422275 h 444500"/>
                    <a:gd name="connsiteX19" fmla="*/ 127000 w 464618"/>
                    <a:gd name="connsiteY19" fmla="*/ 415925 h 444500"/>
                    <a:gd name="connsiteX20" fmla="*/ 117475 w 464618"/>
                    <a:gd name="connsiteY20" fmla="*/ 412750 h 444500"/>
                    <a:gd name="connsiteX21" fmla="*/ 104775 w 464618"/>
                    <a:gd name="connsiteY21" fmla="*/ 409575 h 444500"/>
                    <a:gd name="connsiteX22" fmla="*/ 101600 w 464618"/>
                    <a:gd name="connsiteY22" fmla="*/ 406400 h 444500"/>
                    <a:gd name="connsiteX23" fmla="*/ 101600 w 464618"/>
                    <a:gd name="connsiteY23" fmla="*/ 406400 h 444500"/>
                    <a:gd name="connsiteX0" fmla="*/ 0 w 466496"/>
                    <a:gd name="connsiteY0" fmla="*/ 292100 h 444500"/>
                    <a:gd name="connsiteX1" fmla="*/ 0 w 466496"/>
                    <a:gd name="connsiteY1" fmla="*/ 292100 h 444500"/>
                    <a:gd name="connsiteX2" fmla="*/ 177800 w 466496"/>
                    <a:gd name="connsiteY2" fmla="*/ 288925 h 444500"/>
                    <a:gd name="connsiteX3" fmla="*/ 254000 w 466496"/>
                    <a:gd name="connsiteY3" fmla="*/ 276225 h 444500"/>
                    <a:gd name="connsiteX4" fmla="*/ 323850 w 466496"/>
                    <a:gd name="connsiteY4" fmla="*/ 263525 h 444500"/>
                    <a:gd name="connsiteX5" fmla="*/ 384175 w 466496"/>
                    <a:gd name="connsiteY5" fmla="*/ 234950 h 444500"/>
                    <a:gd name="connsiteX6" fmla="*/ 403225 w 466496"/>
                    <a:gd name="connsiteY6" fmla="*/ 206375 h 444500"/>
                    <a:gd name="connsiteX7" fmla="*/ 434975 w 466496"/>
                    <a:gd name="connsiteY7" fmla="*/ 114300 h 444500"/>
                    <a:gd name="connsiteX8" fmla="*/ 447675 w 466496"/>
                    <a:gd name="connsiteY8" fmla="*/ 63500 h 444500"/>
                    <a:gd name="connsiteX9" fmla="*/ 454025 w 466496"/>
                    <a:gd name="connsiteY9" fmla="*/ 31750 h 444500"/>
                    <a:gd name="connsiteX10" fmla="*/ 460375 w 466496"/>
                    <a:gd name="connsiteY10" fmla="*/ 0 h 444500"/>
                    <a:gd name="connsiteX11" fmla="*/ 460375 w 466496"/>
                    <a:gd name="connsiteY11" fmla="*/ 307975 h 444500"/>
                    <a:gd name="connsiteX12" fmla="*/ 381000 w 466496"/>
                    <a:gd name="connsiteY12" fmla="*/ 377825 h 444500"/>
                    <a:gd name="connsiteX13" fmla="*/ 311150 w 466496"/>
                    <a:gd name="connsiteY13" fmla="*/ 428625 h 444500"/>
                    <a:gd name="connsiteX14" fmla="*/ 285750 w 466496"/>
                    <a:gd name="connsiteY14" fmla="*/ 441325 h 444500"/>
                    <a:gd name="connsiteX15" fmla="*/ 231775 w 466496"/>
                    <a:gd name="connsiteY15" fmla="*/ 444500 h 444500"/>
                    <a:gd name="connsiteX16" fmla="*/ 174625 w 466496"/>
                    <a:gd name="connsiteY16" fmla="*/ 434975 h 444500"/>
                    <a:gd name="connsiteX17" fmla="*/ 146050 w 466496"/>
                    <a:gd name="connsiteY17" fmla="*/ 422275 h 444500"/>
                    <a:gd name="connsiteX18" fmla="*/ 127000 w 466496"/>
                    <a:gd name="connsiteY18" fmla="*/ 415925 h 444500"/>
                    <a:gd name="connsiteX19" fmla="*/ 117475 w 466496"/>
                    <a:gd name="connsiteY19" fmla="*/ 412750 h 444500"/>
                    <a:gd name="connsiteX20" fmla="*/ 104775 w 466496"/>
                    <a:gd name="connsiteY20" fmla="*/ 409575 h 444500"/>
                    <a:gd name="connsiteX21" fmla="*/ 101600 w 466496"/>
                    <a:gd name="connsiteY21" fmla="*/ 406400 h 444500"/>
                    <a:gd name="connsiteX22" fmla="*/ 101600 w 466496"/>
                    <a:gd name="connsiteY22" fmla="*/ 406400 h 444500"/>
                    <a:gd name="connsiteX0" fmla="*/ 0 w 471667"/>
                    <a:gd name="connsiteY0" fmla="*/ 292100 h 444500"/>
                    <a:gd name="connsiteX1" fmla="*/ 0 w 471667"/>
                    <a:gd name="connsiteY1" fmla="*/ 292100 h 444500"/>
                    <a:gd name="connsiteX2" fmla="*/ 177800 w 471667"/>
                    <a:gd name="connsiteY2" fmla="*/ 288925 h 444500"/>
                    <a:gd name="connsiteX3" fmla="*/ 254000 w 471667"/>
                    <a:gd name="connsiteY3" fmla="*/ 276225 h 444500"/>
                    <a:gd name="connsiteX4" fmla="*/ 323850 w 471667"/>
                    <a:gd name="connsiteY4" fmla="*/ 263525 h 444500"/>
                    <a:gd name="connsiteX5" fmla="*/ 384175 w 471667"/>
                    <a:gd name="connsiteY5" fmla="*/ 234950 h 444500"/>
                    <a:gd name="connsiteX6" fmla="*/ 403225 w 471667"/>
                    <a:gd name="connsiteY6" fmla="*/ 206375 h 444500"/>
                    <a:gd name="connsiteX7" fmla="*/ 434975 w 471667"/>
                    <a:gd name="connsiteY7" fmla="*/ 114300 h 444500"/>
                    <a:gd name="connsiteX8" fmla="*/ 447675 w 471667"/>
                    <a:gd name="connsiteY8" fmla="*/ 63500 h 444500"/>
                    <a:gd name="connsiteX9" fmla="*/ 454025 w 471667"/>
                    <a:gd name="connsiteY9" fmla="*/ 31750 h 444500"/>
                    <a:gd name="connsiteX10" fmla="*/ 460375 w 471667"/>
                    <a:gd name="connsiteY10" fmla="*/ 0 h 444500"/>
                    <a:gd name="connsiteX11" fmla="*/ 460375 w 471667"/>
                    <a:gd name="connsiteY11" fmla="*/ 307975 h 444500"/>
                    <a:gd name="connsiteX12" fmla="*/ 311150 w 471667"/>
                    <a:gd name="connsiteY12" fmla="*/ 428625 h 444500"/>
                    <a:gd name="connsiteX13" fmla="*/ 285750 w 471667"/>
                    <a:gd name="connsiteY13" fmla="*/ 441325 h 444500"/>
                    <a:gd name="connsiteX14" fmla="*/ 231775 w 471667"/>
                    <a:gd name="connsiteY14" fmla="*/ 444500 h 444500"/>
                    <a:gd name="connsiteX15" fmla="*/ 174625 w 471667"/>
                    <a:gd name="connsiteY15" fmla="*/ 434975 h 444500"/>
                    <a:gd name="connsiteX16" fmla="*/ 146050 w 471667"/>
                    <a:gd name="connsiteY16" fmla="*/ 422275 h 444500"/>
                    <a:gd name="connsiteX17" fmla="*/ 127000 w 471667"/>
                    <a:gd name="connsiteY17" fmla="*/ 415925 h 444500"/>
                    <a:gd name="connsiteX18" fmla="*/ 117475 w 471667"/>
                    <a:gd name="connsiteY18" fmla="*/ 412750 h 444500"/>
                    <a:gd name="connsiteX19" fmla="*/ 104775 w 471667"/>
                    <a:gd name="connsiteY19" fmla="*/ 409575 h 444500"/>
                    <a:gd name="connsiteX20" fmla="*/ 101600 w 471667"/>
                    <a:gd name="connsiteY20" fmla="*/ 406400 h 444500"/>
                    <a:gd name="connsiteX21" fmla="*/ 101600 w 471667"/>
                    <a:gd name="connsiteY21" fmla="*/ 406400 h 444500"/>
                    <a:gd name="connsiteX0" fmla="*/ 0 w 473548"/>
                    <a:gd name="connsiteY0" fmla="*/ 292100 h 452065"/>
                    <a:gd name="connsiteX1" fmla="*/ 0 w 473548"/>
                    <a:gd name="connsiteY1" fmla="*/ 292100 h 452065"/>
                    <a:gd name="connsiteX2" fmla="*/ 177800 w 473548"/>
                    <a:gd name="connsiteY2" fmla="*/ 288925 h 452065"/>
                    <a:gd name="connsiteX3" fmla="*/ 254000 w 473548"/>
                    <a:gd name="connsiteY3" fmla="*/ 276225 h 452065"/>
                    <a:gd name="connsiteX4" fmla="*/ 323850 w 473548"/>
                    <a:gd name="connsiteY4" fmla="*/ 263525 h 452065"/>
                    <a:gd name="connsiteX5" fmla="*/ 384175 w 473548"/>
                    <a:gd name="connsiteY5" fmla="*/ 234950 h 452065"/>
                    <a:gd name="connsiteX6" fmla="*/ 403225 w 473548"/>
                    <a:gd name="connsiteY6" fmla="*/ 206375 h 452065"/>
                    <a:gd name="connsiteX7" fmla="*/ 434975 w 473548"/>
                    <a:gd name="connsiteY7" fmla="*/ 114300 h 452065"/>
                    <a:gd name="connsiteX8" fmla="*/ 447675 w 473548"/>
                    <a:gd name="connsiteY8" fmla="*/ 63500 h 452065"/>
                    <a:gd name="connsiteX9" fmla="*/ 454025 w 473548"/>
                    <a:gd name="connsiteY9" fmla="*/ 31750 h 452065"/>
                    <a:gd name="connsiteX10" fmla="*/ 460375 w 473548"/>
                    <a:gd name="connsiteY10" fmla="*/ 0 h 452065"/>
                    <a:gd name="connsiteX11" fmla="*/ 460375 w 473548"/>
                    <a:gd name="connsiteY11" fmla="*/ 307975 h 452065"/>
                    <a:gd name="connsiteX12" fmla="*/ 285750 w 473548"/>
                    <a:gd name="connsiteY12" fmla="*/ 441325 h 452065"/>
                    <a:gd name="connsiteX13" fmla="*/ 231775 w 473548"/>
                    <a:gd name="connsiteY13" fmla="*/ 444500 h 452065"/>
                    <a:gd name="connsiteX14" fmla="*/ 174625 w 473548"/>
                    <a:gd name="connsiteY14" fmla="*/ 434975 h 452065"/>
                    <a:gd name="connsiteX15" fmla="*/ 146050 w 473548"/>
                    <a:gd name="connsiteY15" fmla="*/ 422275 h 452065"/>
                    <a:gd name="connsiteX16" fmla="*/ 127000 w 473548"/>
                    <a:gd name="connsiteY16" fmla="*/ 415925 h 452065"/>
                    <a:gd name="connsiteX17" fmla="*/ 117475 w 473548"/>
                    <a:gd name="connsiteY17" fmla="*/ 412750 h 452065"/>
                    <a:gd name="connsiteX18" fmla="*/ 104775 w 473548"/>
                    <a:gd name="connsiteY18" fmla="*/ 409575 h 452065"/>
                    <a:gd name="connsiteX19" fmla="*/ 101600 w 473548"/>
                    <a:gd name="connsiteY19" fmla="*/ 406400 h 452065"/>
                    <a:gd name="connsiteX20" fmla="*/ 101600 w 473548"/>
                    <a:gd name="connsiteY20" fmla="*/ 406400 h 452065"/>
                    <a:gd name="connsiteX0" fmla="*/ 0 w 477545"/>
                    <a:gd name="connsiteY0" fmla="*/ 292100 h 444500"/>
                    <a:gd name="connsiteX1" fmla="*/ 0 w 477545"/>
                    <a:gd name="connsiteY1" fmla="*/ 292100 h 444500"/>
                    <a:gd name="connsiteX2" fmla="*/ 177800 w 477545"/>
                    <a:gd name="connsiteY2" fmla="*/ 288925 h 444500"/>
                    <a:gd name="connsiteX3" fmla="*/ 254000 w 477545"/>
                    <a:gd name="connsiteY3" fmla="*/ 276225 h 444500"/>
                    <a:gd name="connsiteX4" fmla="*/ 323850 w 477545"/>
                    <a:gd name="connsiteY4" fmla="*/ 263525 h 444500"/>
                    <a:gd name="connsiteX5" fmla="*/ 384175 w 477545"/>
                    <a:gd name="connsiteY5" fmla="*/ 234950 h 444500"/>
                    <a:gd name="connsiteX6" fmla="*/ 403225 w 477545"/>
                    <a:gd name="connsiteY6" fmla="*/ 206375 h 444500"/>
                    <a:gd name="connsiteX7" fmla="*/ 434975 w 477545"/>
                    <a:gd name="connsiteY7" fmla="*/ 114300 h 444500"/>
                    <a:gd name="connsiteX8" fmla="*/ 447675 w 477545"/>
                    <a:gd name="connsiteY8" fmla="*/ 63500 h 444500"/>
                    <a:gd name="connsiteX9" fmla="*/ 454025 w 477545"/>
                    <a:gd name="connsiteY9" fmla="*/ 31750 h 444500"/>
                    <a:gd name="connsiteX10" fmla="*/ 460375 w 477545"/>
                    <a:gd name="connsiteY10" fmla="*/ 0 h 444500"/>
                    <a:gd name="connsiteX11" fmla="*/ 460375 w 477545"/>
                    <a:gd name="connsiteY11" fmla="*/ 307975 h 444500"/>
                    <a:gd name="connsiteX12" fmla="*/ 231775 w 477545"/>
                    <a:gd name="connsiteY12" fmla="*/ 444500 h 444500"/>
                    <a:gd name="connsiteX13" fmla="*/ 174625 w 477545"/>
                    <a:gd name="connsiteY13" fmla="*/ 434975 h 444500"/>
                    <a:gd name="connsiteX14" fmla="*/ 146050 w 477545"/>
                    <a:gd name="connsiteY14" fmla="*/ 422275 h 444500"/>
                    <a:gd name="connsiteX15" fmla="*/ 127000 w 477545"/>
                    <a:gd name="connsiteY15" fmla="*/ 415925 h 444500"/>
                    <a:gd name="connsiteX16" fmla="*/ 117475 w 477545"/>
                    <a:gd name="connsiteY16" fmla="*/ 412750 h 444500"/>
                    <a:gd name="connsiteX17" fmla="*/ 104775 w 477545"/>
                    <a:gd name="connsiteY17" fmla="*/ 409575 h 444500"/>
                    <a:gd name="connsiteX18" fmla="*/ 101600 w 477545"/>
                    <a:gd name="connsiteY18" fmla="*/ 406400 h 444500"/>
                    <a:gd name="connsiteX19" fmla="*/ 101600 w 477545"/>
                    <a:gd name="connsiteY19" fmla="*/ 406400 h 444500"/>
                    <a:gd name="connsiteX0" fmla="*/ 0 w 481778"/>
                    <a:gd name="connsiteY0" fmla="*/ 292100 h 441630"/>
                    <a:gd name="connsiteX1" fmla="*/ 0 w 481778"/>
                    <a:gd name="connsiteY1" fmla="*/ 292100 h 441630"/>
                    <a:gd name="connsiteX2" fmla="*/ 177800 w 481778"/>
                    <a:gd name="connsiteY2" fmla="*/ 288925 h 441630"/>
                    <a:gd name="connsiteX3" fmla="*/ 254000 w 481778"/>
                    <a:gd name="connsiteY3" fmla="*/ 276225 h 441630"/>
                    <a:gd name="connsiteX4" fmla="*/ 323850 w 481778"/>
                    <a:gd name="connsiteY4" fmla="*/ 263525 h 441630"/>
                    <a:gd name="connsiteX5" fmla="*/ 384175 w 481778"/>
                    <a:gd name="connsiteY5" fmla="*/ 234950 h 441630"/>
                    <a:gd name="connsiteX6" fmla="*/ 403225 w 481778"/>
                    <a:gd name="connsiteY6" fmla="*/ 206375 h 441630"/>
                    <a:gd name="connsiteX7" fmla="*/ 434975 w 481778"/>
                    <a:gd name="connsiteY7" fmla="*/ 114300 h 441630"/>
                    <a:gd name="connsiteX8" fmla="*/ 447675 w 481778"/>
                    <a:gd name="connsiteY8" fmla="*/ 63500 h 441630"/>
                    <a:gd name="connsiteX9" fmla="*/ 454025 w 481778"/>
                    <a:gd name="connsiteY9" fmla="*/ 31750 h 441630"/>
                    <a:gd name="connsiteX10" fmla="*/ 460375 w 481778"/>
                    <a:gd name="connsiteY10" fmla="*/ 0 h 441630"/>
                    <a:gd name="connsiteX11" fmla="*/ 460375 w 481778"/>
                    <a:gd name="connsiteY11" fmla="*/ 307975 h 441630"/>
                    <a:gd name="connsiteX12" fmla="*/ 174625 w 481778"/>
                    <a:gd name="connsiteY12" fmla="*/ 434975 h 441630"/>
                    <a:gd name="connsiteX13" fmla="*/ 146050 w 481778"/>
                    <a:gd name="connsiteY13" fmla="*/ 422275 h 441630"/>
                    <a:gd name="connsiteX14" fmla="*/ 127000 w 481778"/>
                    <a:gd name="connsiteY14" fmla="*/ 415925 h 441630"/>
                    <a:gd name="connsiteX15" fmla="*/ 117475 w 481778"/>
                    <a:gd name="connsiteY15" fmla="*/ 412750 h 441630"/>
                    <a:gd name="connsiteX16" fmla="*/ 104775 w 481778"/>
                    <a:gd name="connsiteY16" fmla="*/ 409575 h 441630"/>
                    <a:gd name="connsiteX17" fmla="*/ 101600 w 481778"/>
                    <a:gd name="connsiteY17" fmla="*/ 406400 h 441630"/>
                    <a:gd name="connsiteX18" fmla="*/ 101600 w 481778"/>
                    <a:gd name="connsiteY18" fmla="*/ 406400 h 441630"/>
                    <a:gd name="connsiteX0" fmla="*/ 0 w 481778"/>
                    <a:gd name="connsiteY0" fmla="*/ 292100 h 441630"/>
                    <a:gd name="connsiteX1" fmla="*/ 0 w 481778"/>
                    <a:gd name="connsiteY1" fmla="*/ 292100 h 441630"/>
                    <a:gd name="connsiteX2" fmla="*/ 177800 w 481778"/>
                    <a:gd name="connsiteY2" fmla="*/ 288925 h 441630"/>
                    <a:gd name="connsiteX3" fmla="*/ 254000 w 481778"/>
                    <a:gd name="connsiteY3" fmla="*/ 276225 h 441630"/>
                    <a:gd name="connsiteX4" fmla="*/ 323850 w 481778"/>
                    <a:gd name="connsiteY4" fmla="*/ 263525 h 441630"/>
                    <a:gd name="connsiteX5" fmla="*/ 384175 w 481778"/>
                    <a:gd name="connsiteY5" fmla="*/ 234950 h 441630"/>
                    <a:gd name="connsiteX6" fmla="*/ 403225 w 481778"/>
                    <a:gd name="connsiteY6" fmla="*/ 206375 h 441630"/>
                    <a:gd name="connsiteX7" fmla="*/ 434975 w 481778"/>
                    <a:gd name="connsiteY7" fmla="*/ 114300 h 441630"/>
                    <a:gd name="connsiteX8" fmla="*/ 447675 w 481778"/>
                    <a:gd name="connsiteY8" fmla="*/ 63500 h 441630"/>
                    <a:gd name="connsiteX9" fmla="*/ 454025 w 481778"/>
                    <a:gd name="connsiteY9" fmla="*/ 31750 h 441630"/>
                    <a:gd name="connsiteX10" fmla="*/ 460375 w 481778"/>
                    <a:gd name="connsiteY10" fmla="*/ 0 h 441630"/>
                    <a:gd name="connsiteX11" fmla="*/ 460375 w 481778"/>
                    <a:gd name="connsiteY11" fmla="*/ 307975 h 441630"/>
                    <a:gd name="connsiteX12" fmla="*/ 174625 w 481778"/>
                    <a:gd name="connsiteY12" fmla="*/ 434975 h 441630"/>
                    <a:gd name="connsiteX13" fmla="*/ 146050 w 481778"/>
                    <a:gd name="connsiteY13" fmla="*/ 422275 h 441630"/>
                    <a:gd name="connsiteX14" fmla="*/ 127000 w 481778"/>
                    <a:gd name="connsiteY14" fmla="*/ 415925 h 441630"/>
                    <a:gd name="connsiteX15" fmla="*/ 117475 w 481778"/>
                    <a:gd name="connsiteY15" fmla="*/ 412750 h 441630"/>
                    <a:gd name="connsiteX16" fmla="*/ 104775 w 481778"/>
                    <a:gd name="connsiteY16" fmla="*/ 409575 h 441630"/>
                    <a:gd name="connsiteX17" fmla="*/ 101600 w 481778"/>
                    <a:gd name="connsiteY17" fmla="*/ 406400 h 441630"/>
                    <a:gd name="connsiteX0" fmla="*/ 0 w 481778"/>
                    <a:gd name="connsiteY0" fmla="*/ 292100 h 441630"/>
                    <a:gd name="connsiteX1" fmla="*/ 0 w 481778"/>
                    <a:gd name="connsiteY1" fmla="*/ 292100 h 441630"/>
                    <a:gd name="connsiteX2" fmla="*/ 177800 w 481778"/>
                    <a:gd name="connsiteY2" fmla="*/ 288925 h 441630"/>
                    <a:gd name="connsiteX3" fmla="*/ 254000 w 481778"/>
                    <a:gd name="connsiteY3" fmla="*/ 276225 h 441630"/>
                    <a:gd name="connsiteX4" fmla="*/ 323850 w 481778"/>
                    <a:gd name="connsiteY4" fmla="*/ 263525 h 441630"/>
                    <a:gd name="connsiteX5" fmla="*/ 384175 w 481778"/>
                    <a:gd name="connsiteY5" fmla="*/ 234950 h 441630"/>
                    <a:gd name="connsiteX6" fmla="*/ 403225 w 481778"/>
                    <a:gd name="connsiteY6" fmla="*/ 206375 h 441630"/>
                    <a:gd name="connsiteX7" fmla="*/ 434975 w 481778"/>
                    <a:gd name="connsiteY7" fmla="*/ 114300 h 441630"/>
                    <a:gd name="connsiteX8" fmla="*/ 447675 w 481778"/>
                    <a:gd name="connsiteY8" fmla="*/ 63500 h 441630"/>
                    <a:gd name="connsiteX9" fmla="*/ 454025 w 481778"/>
                    <a:gd name="connsiteY9" fmla="*/ 31750 h 441630"/>
                    <a:gd name="connsiteX10" fmla="*/ 460375 w 481778"/>
                    <a:gd name="connsiteY10" fmla="*/ 0 h 441630"/>
                    <a:gd name="connsiteX11" fmla="*/ 460375 w 481778"/>
                    <a:gd name="connsiteY11" fmla="*/ 307975 h 441630"/>
                    <a:gd name="connsiteX12" fmla="*/ 174625 w 481778"/>
                    <a:gd name="connsiteY12" fmla="*/ 434975 h 441630"/>
                    <a:gd name="connsiteX13" fmla="*/ 146050 w 481778"/>
                    <a:gd name="connsiteY13" fmla="*/ 422275 h 441630"/>
                    <a:gd name="connsiteX14" fmla="*/ 127000 w 481778"/>
                    <a:gd name="connsiteY14" fmla="*/ 415925 h 441630"/>
                    <a:gd name="connsiteX15" fmla="*/ 117475 w 481778"/>
                    <a:gd name="connsiteY15" fmla="*/ 412750 h 441630"/>
                    <a:gd name="connsiteX16" fmla="*/ 104775 w 481778"/>
                    <a:gd name="connsiteY16" fmla="*/ 409575 h 441630"/>
                    <a:gd name="connsiteX0" fmla="*/ 0 w 481778"/>
                    <a:gd name="connsiteY0" fmla="*/ 292100 h 441630"/>
                    <a:gd name="connsiteX1" fmla="*/ 0 w 481778"/>
                    <a:gd name="connsiteY1" fmla="*/ 292100 h 441630"/>
                    <a:gd name="connsiteX2" fmla="*/ 177800 w 481778"/>
                    <a:gd name="connsiteY2" fmla="*/ 288925 h 441630"/>
                    <a:gd name="connsiteX3" fmla="*/ 254000 w 481778"/>
                    <a:gd name="connsiteY3" fmla="*/ 276225 h 441630"/>
                    <a:gd name="connsiteX4" fmla="*/ 323850 w 481778"/>
                    <a:gd name="connsiteY4" fmla="*/ 263525 h 441630"/>
                    <a:gd name="connsiteX5" fmla="*/ 384175 w 481778"/>
                    <a:gd name="connsiteY5" fmla="*/ 234950 h 441630"/>
                    <a:gd name="connsiteX6" fmla="*/ 403225 w 481778"/>
                    <a:gd name="connsiteY6" fmla="*/ 206375 h 441630"/>
                    <a:gd name="connsiteX7" fmla="*/ 434975 w 481778"/>
                    <a:gd name="connsiteY7" fmla="*/ 114300 h 441630"/>
                    <a:gd name="connsiteX8" fmla="*/ 447675 w 481778"/>
                    <a:gd name="connsiteY8" fmla="*/ 63500 h 441630"/>
                    <a:gd name="connsiteX9" fmla="*/ 454025 w 481778"/>
                    <a:gd name="connsiteY9" fmla="*/ 31750 h 441630"/>
                    <a:gd name="connsiteX10" fmla="*/ 460375 w 481778"/>
                    <a:gd name="connsiteY10" fmla="*/ 0 h 441630"/>
                    <a:gd name="connsiteX11" fmla="*/ 460375 w 481778"/>
                    <a:gd name="connsiteY11" fmla="*/ 307975 h 441630"/>
                    <a:gd name="connsiteX12" fmla="*/ 174625 w 481778"/>
                    <a:gd name="connsiteY12" fmla="*/ 434975 h 441630"/>
                    <a:gd name="connsiteX13" fmla="*/ 146050 w 481778"/>
                    <a:gd name="connsiteY13" fmla="*/ 422275 h 441630"/>
                    <a:gd name="connsiteX14" fmla="*/ 127000 w 481778"/>
                    <a:gd name="connsiteY14" fmla="*/ 415925 h 441630"/>
                    <a:gd name="connsiteX15" fmla="*/ 117475 w 481778"/>
                    <a:gd name="connsiteY15" fmla="*/ 412750 h 441630"/>
                    <a:gd name="connsiteX0" fmla="*/ 0 w 481778"/>
                    <a:gd name="connsiteY0" fmla="*/ 292100 h 441630"/>
                    <a:gd name="connsiteX1" fmla="*/ 0 w 481778"/>
                    <a:gd name="connsiteY1" fmla="*/ 292100 h 441630"/>
                    <a:gd name="connsiteX2" fmla="*/ 177800 w 481778"/>
                    <a:gd name="connsiteY2" fmla="*/ 288925 h 441630"/>
                    <a:gd name="connsiteX3" fmla="*/ 254000 w 481778"/>
                    <a:gd name="connsiteY3" fmla="*/ 276225 h 441630"/>
                    <a:gd name="connsiteX4" fmla="*/ 323850 w 481778"/>
                    <a:gd name="connsiteY4" fmla="*/ 263525 h 441630"/>
                    <a:gd name="connsiteX5" fmla="*/ 384175 w 481778"/>
                    <a:gd name="connsiteY5" fmla="*/ 234950 h 441630"/>
                    <a:gd name="connsiteX6" fmla="*/ 403225 w 481778"/>
                    <a:gd name="connsiteY6" fmla="*/ 206375 h 441630"/>
                    <a:gd name="connsiteX7" fmla="*/ 434975 w 481778"/>
                    <a:gd name="connsiteY7" fmla="*/ 114300 h 441630"/>
                    <a:gd name="connsiteX8" fmla="*/ 447675 w 481778"/>
                    <a:gd name="connsiteY8" fmla="*/ 63500 h 441630"/>
                    <a:gd name="connsiteX9" fmla="*/ 454025 w 481778"/>
                    <a:gd name="connsiteY9" fmla="*/ 31750 h 441630"/>
                    <a:gd name="connsiteX10" fmla="*/ 460375 w 481778"/>
                    <a:gd name="connsiteY10" fmla="*/ 0 h 441630"/>
                    <a:gd name="connsiteX11" fmla="*/ 460375 w 481778"/>
                    <a:gd name="connsiteY11" fmla="*/ 307975 h 441630"/>
                    <a:gd name="connsiteX12" fmla="*/ 174625 w 481778"/>
                    <a:gd name="connsiteY12" fmla="*/ 434975 h 441630"/>
                    <a:gd name="connsiteX13" fmla="*/ 146050 w 481778"/>
                    <a:gd name="connsiteY13" fmla="*/ 422275 h 441630"/>
                    <a:gd name="connsiteX14" fmla="*/ 127000 w 481778"/>
                    <a:gd name="connsiteY14" fmla="*/ 415925 h 441630"/>
                    <a:gd name="connsiteX0" fmla="*/ 0 w 481778"/>
                    <a:gd name="connsiteY0" fmla="*/ 292100 h 441630"/>
                    <a:gd name="connsiteX1" fmla="*/ 0 w 481778"/>
                    <a:gd name="connsiteY1" fmla="*/ 292100 h 441630"/>
                    <a:gd name="connsiteX2" fmla="*/ 177800 w 481778"/>
                    <a:gd name="connsiteY2" fmla="*/ 288925 h 441630"/>
                    <a:gd name="connsiteX3" fmla="*/ 254000 w 481778"/>
                    <a:gd name="connsiteY3" fmla="*/ 276225 h 441630"/>
                    <a:gd name="connsiteX4" fmla="*/ 323850 w 481778"/>
                    <a:gd name="connsiteY4" fmla="*/ 263525 h 441630"/>
                    <a:gd name="connsiteX5" fmla="*/ 384175 w 481778"/>
                    <a:gd name="connsiteY5" fmla="*/ 234950 h 441630"/>
                    <a:gd name="connsiteX6" fmla="*/ 403225 w 481778"/>
                    <a:gd name="connsiteY6" fmla="*/ 206375 h 441630"/>
                    <a:gd name="connsiteX7" fmla="*/ 434975 w 481778"/>
                    <a:gd name="connsiteY7" fmla="*/ 114300 h 441630"/>
                    <a:gd name="connsiteX8" fmla="*/ 447675 w 481778"/>
                    <a:gd name="connsiteY8" fmla="*/ 63500 h 441630"/>
                    <a:gd name="connsiteX9" fmla="*/ 454025 w 481778"/>
                    <a:gd name="connsiteY9" fmla="*/ 31750 h 441630"/>
                    <a:gd name="connsiteX10" fmla="*/ 460375 w 481778"/>
                    <a:gd name="connsiteY10" fmla="*/ 0 h 441630"/>
                    <a:gd name="connsiteX11" fmla="*/ 460375 w 481778"/>
                    <a:gd name="connsiteY11" fmla="*/ 307975 h 441630"/>
                    <a:gd name="connsiteX12" fmla="*/ 174625 w 481778"/>
                    <a:gd name="connsiteY12" fmla="*/ 434975 h 441630"/>
                    <a:gd name="connsiteX13" fmla="*/ 146050 w 481778"/>
                    <a:gd name="connsiteY13" fmla="*/ 422275 h 441630"/>
                    <a:gd name="connsiteX0" fmla="*/ 0 w 481778"/>
                    <a:gd name="connsiteY0" fmla="*/ 292100 h 434975"/>
                    <a:gd name="connsiteX1" fmla="*/ 0 w 481778"/>
                    <a:gd name="connsiteY1" fmla="*/ 292100 h 434975"/>
                    <a:gd name="connsiteX2" fmla="*/ 177800 w 481778"/>
                    <a:gd name="connsiteY2" fmla="*/ 288925 h 434975"/>
                    <a:gd name="connsiteX3" fmla="*/ 254000 w 481778"/>
                    <a:gd name="connsiteY3" fmla="*/ 276225 h 434975"/>
                    <a:gd name="connsiteX4" fmla="*/ 323850 w 481778"/>
                    <a:gd name="connsiteY4" fmla="*/ 263525 h 434975"/>
                    <a:gd name="connsiteX5" fmla="*/ 384175 w 481778"/>
                    <a:gd name="connsiteY5" fmla="*/ 234950 h 434975"/>
                    <a:gd name="connsiteX6" fmla="*/ 403225 w 481778"/>
                    <a:gd name="connsiteY6" fmla="*/ 206375 h 434975"/>
                    <a:gd name="connsiteX7" fmla="*/ 434975 w 481778"/>
                    <a:gd name="connsiteY7" fmla="*/ 114300 h 434975"/>
                    <a:gd name="connsiteX8" fmla="*/ 447675 w 481778"/>
                    <a:gd name="connsiteY8" fmla="*/ 63500 h 434975"/>
                    <a:gd name="connsiteX9" fmla="*/ 454025 w 481778"/>
                    <a:gd name="connsiteY9" fmla="*/ 31750 h 434975"/>
                    <a:gd name="connsiteX10" fmla="*/ 460375 w 481778"/>
                    <a:gd name="connsiteY10" fmla="*/ 0 h 434975"/>
                    <a:gd name="connsiteX11" fmla="*/ 460375 w 481778"/>
                    <a:gd name="connsiteY11" fmla="*/ 307975 h 434975"/>
                    <a:gd name="connsiteX12" fmla="*/ 174625 w 481778"/>
                    <a:gd name="connsiteY12" fmla="*/ 434975 h 434975"/>
                    <a:gd name="connsiteX0" fmla="*/ 0 w 481778"/>
                    <a:gd name="connsiteY0" fmla="*/ 303003 h 445878"/>
                    <a:gd name="connsiteX1" fmla="*/ 0 w 481778"/>
                    <a:gd name="connsiteY1" fmla="*/ 303003 h 445878"/>
                    <a:gd name="connsiteX2" fmla="*/ 177800 w 481778"/>
                    <a:gd name="connsiteY2" fmla="*/ 299828 h 445878"/>
                    <a:gd name="connsiteX3" fmla="*/ 254000 w 481778"/>
                    <a:gd name="connsiteY3" fmla="*/ 287128 h 445878"/>
                    <a:gd name="connsiteX4" fmla="*/ 323850 w 481778"/>
                    <a:gd name="connsiteY4" fmla="*/ 274428 h 445878"/>
                    <a:gd name="connsiteX5" fmla="*/ 384175 w 481778"/>
                    <a:gd name="connsiteY5" fmla="*/ 245853 h 445878"/>
                    <a:gd name="connsiteX6" fmla="*/ 403225 w 481778"/>
                    <a:gd name="connsiteY6" fmla="*/ 217278 h 445878"/>
                    <a:gd name="connsiteX7" fmla="*/ 434975 w 481778"/>
                    <a:gd name="connsiteY7" fmla="*/ 125203 h 445878"/>
                    <a:gd name="connsiteX8" fmla="*/ 447675 w 481778"/>
                    <a:gd name="connsiteY8" fmla="*/ 74403 h 445878"/>
                    <a:gd name="connsiteX9" fmla="*/ 460375 w 481778"/>
                    <a:gd name="connsiteY9" fmla="*/ 10903 h 445878"/>
                    <a:gd name="connsiteX10" fmla="*/ 460375 w 481778"/>
                    <a:gd name="connsiteY10" fmla="*/ 318878 h 445878"/>
                    <a:gd name="connsiteX11" fmla="*/ 174625 w 481778"/>
                    <a:gd name="connsiteY11" fmla="*/ 445878 h 445878"/>
                    <a:gd name="connsiteX0" fmla="*/ 0 w 481778"/>
                    <a:gd name="connsiteY0" fmla="*/ 297868 h 440743"/>
                    <a:gd name="connsiteX1" fmla="*/ 0 w 481778"/>
                    <a:gd name="connsiteY1" fmla="*/ 297868 h 440743"/>
                    <a:gd name="connsiteX2" fmla="*/ 177800 w 481778"/>
                    <a:gd name="connsiteY2" fmla="*/ 294693 h 440743"/>
                    <a:gd name="connsiteX3" fmla="*/ 254000 w 481778"/>
                    <a:gd name="connsiteY3" fmla="*/ 281993 h 440743"/>
                    <a:gd name="connsiteX4" fmla="*/ 323850 w 481778"/>
                    <a:gd name="connsiteY4" fmla="*/ 269293 h 440743"/>
                    <a:gd name="connsiteX5" fmla="*/ 384175 w 481778"/>
                    <a:gd name="connsiteY5" fmla="*/ 240718 h 440743"/>
                    <a:gd name="connsiteX6" fmla="*/ 403225 w 481778"/>
                    <a:gd name="connsiteY6" fmla="*/ 212143 h 440743"/>
                    <a:gd name="connsiteX7" fmla="*/ 434975 w 481778"/>
                    <a:gd name="connsiteY7" fmla="*/ 120068 h 440743"/>
                    <a:gd name="connsiteX8" fmla="*/ 460375 w 481778"/>
                    <a:gd name="connsiteY8" fmla="*/ 5768 h 440743"/>
                    <a:gd name="connsiteX9" fmla="*/ 460375 w 481778"/>
                    <a:gd name="connsiteY9" fmla="*/ 313743 h 440743"/>
                    <a:gd name="connsiteX10" fmla="*/ 174625 w 481778"/>
                    <a:gd name="connsiteY10" fmla="*/ 440743 h 440743"/>
                    <a:gd name="connsiteX0" fmla="*/ 0 w 481778"/>
                    <a:gd name="connsiteY0" fmla="*/ 293197 h 436072"/>
                    <a:gd name="connsiteX1" fmla="*/ 0 w 481778"/>
                    <a:gd name="connsiteY1" fmla="*/ 293197 h 436072"/>
                    <a:gd name="connsiteX2" fmla="*/ 177800 w 481778"/>
                    <a:gd name="connsiteY2" fmla="*/ 290022 h 436072"/>
                    <a:gd name="connsiteX3" fmla="*/ 254000 w 481778"/>
                    <a:gd name="connsiteY3" fmla="*/ 277322 h 436072"/>
                    <a:gd name="connsiteX4" fmla="*/ 323850 w 481778"/>
                    <a:gd name="connsiteY4" fmla="*/ 264622 h 436072"/>
                    <a:gd name="connsiteX5" fmla="*/ 384175 w 481778"/>
                    <a:gd name="connsiteY5" fmla="*/ 236047 h 436072"/>
                    <a:gd name="connsiteX6" fmla="*/ 403225 w 481778"/>
                    <a:gd name="connsiteY6" fmla="*/ 207472 h 436072"/>
                    <a:gd name="connsiteX7" fmla="*/ 460375 w 481778"/>
                    <a:gd name="connsiteY7" fmla="*/ 1097 h 436072"/>
                    <a:gd name="connsiteX8" fmla="*/ 460375 w 481778"/>
                    <a:gd name="connsiteY8" fmla="*/ 309072 h 436072"/>
                    <a:gd name="connsiteX9" fmla="*/ 174625 w 481778"/>
                    <a:gd name="connsiteY9" fmla="*/ 436072 h 436072"/>
                    <a:gd name="connsiteX0" fmla="*/ 0 w 481778"/>
                    <a:gd name="connsiteY0" fmla="*/ 293223 h 436098"/>
                    <a:gd name="connsiteX1" fmla="*/ 0 w 481778"/>
                    <a:gd name="connsiteY1" fmla="*/ 293223 h 436098"/>
                    <a:gd name="connsiteX2" fmla="*/ 177800 w 481778"/>
                    <a:gd name="connsiteY2" fmla="*/ 290048 h 436098"/>
                    <a:gd name="connsiteX3" fmla="*/ 254000 w 481778"/>
                    <a:gd name="connsiteY3" fmla="*/ 277348 h 436098"/>
                    <a:gd name="connsiteX4" fmla="*/ 323850 w 481778"/>
                    <a:gd name="connsiteY4" fmla="*/ 264648 h 436098"/>
                    <a:gd name="connsiteX5" fmla="*/ 403225 w 481778"/>
                    <a:gd name="connsiteY5" fmla="*/ 207498 h 436098"/>
                    <a:gd name="connsiteX6" fmla="*/ 460375 w 481778"/>
                    <a:gd name="connsiteY6" fmla="*/ 1123 h 436098"/>
                    <a:gd name="connsiteX7" fmla="*/ 460375 w 481778"/>
                    <a:gd name="connsiteY7" fmla="*/ 309098 h 436098"/>
                    <a:gd name="connsiteX8" fmla="*/ 174625 w 481778"/>
                    <a:gd name="connsiteY8" fmla="*/ 436098 h 436098"/>
                    <a:gd name="connsiteX0" fmla="*/ 0 w 481778"/>
                    <a:gd name="connsiteY0" fmla="*/ 293235 h 436110"/>
                    <a:gd name="connsiteX1" fmla="*/ 0 w 481778"/>
                    <a:gd name="connsiteY1" fmla="*/ 293235 h 436110"/>
                    <a:gd name="connsiteX2" fmla="*/ 177800 w 481778"/>
                    <a:gd name="connsiteY2" fmla="*/ 290060 h 436110"/>
                    <a:gd name="connsiteX3" fmla="*/ 254000 w 481778"/>
                    <a:gd name="connsiteY3" fmla="*/ 277360 h 436110"/>
                    <a:gd name="connsiteX4" fmla="*/ 403225 w 481778"/>
                    <a:gd name="connsiteY4" fmla="*/ 207510 h 436110"/>
                    <a:gd name="connsiteX5" fmla="*/ 460375 w 481778"/>
                    <a:gd name="connsiteY5" fmla="*/ 1135 h 436110"/>
                    <a:gd name="connsiteX6" fmla="*/ 460375 w 481778"/>
                    <a:gd name="connsiteY6" fmla="*/ 309110 h 436110"/>
                    <a:gd name="connsiteX7" fmla="*/ 174625 w 481778"/>
                    <a:gd name="connsiteY7" fmla="*/ 436110 h 436110"/>
                    <a:gd name="connsiteX0" fmla="*/ 0 w 481778"/>
                    <a:gd name="connsiteY0" fmla="*/ 293248 h 436123"/>
                    <a:gd name="connsiteX1" fmla="*/ 0 w 481778"/>
                    <a:gd name="connsiteY1" fmla="*/ 293248 h 436123"/>
                    <a:gd name="connsiteX2" fmla="*/ 177800 w 481778"/>
                    <a:gd name="connsiteY2" fmla="*/ 290073 h 436123"/>
                    <a:gd name="connsiteX3" fmla="*/ 403225 w 481778"/>
                    <a:gd name="connsiteY3" fmla="*/ 207523 h 436123"/>
                    <a:gd name="connsiteX4" fmla="*/ 460375 w 481778"/>
                    <a:gd name="connsiteY4" fmla="*/ 1148 h 436123"/>
                    <a:gd name="connsiteX5" fmla="*/ 460375 w 481778"/>
                    <a:gd name="connsiteY5" fmla="*/ 309123 h 436123"/>
                    <a:gd name="connsiteX6" fmla="*/ 174625 w 481778"/>
                    <a:gd name="connsiteY6" fmla="*/ 436123 h 436123"/>
                    <a:gd name="connsiteX0" fmla="*/ 0 w 481778"/>
                    <a:gd name="connsiteY0" fmla="*/ 293251 h 436126"/>
                    <a:gd name="connsiteX1" fmla="*/ 0 w 481778"/>
                    <a:gd name="connsiteY1" fmla="*/ 293251 h 436126"/>
                    <a:gd name="connsiteX2" fmla="*/ 403225 w 481778"/>
                    <a:gd name="connsiteY2" fmla="*/ 207526 h 436126"/>
                    <a:gd name="connsiteX3" fmla="*/ 460375 w 481778"/>
                    <a:gd name="connsiteY3" fmla="*/ 1151 h 436126"/>
                    <a:gd name="connsiteX4" fmla="*/ 460375 w 481778"/>
                    <a:gd name="connsiteY4" fmla="*/ 309126 h 436126"/>
                    <a:gd name="connsiteX5" fmla="*/ 174625 w 481778"/>
                    <a:gd name="connsiteY5" fmla="*/ 436126 h 436126"/>
                    <a:gd name="connsiteX0" fmla="*/ 0 w 538755"/>
                    <a:gd name="connsiteY0" fmla="*/ 298862 h 441737"/>
                    <a:gd name="connsiteX1" fmla="*/ 0 w 538755"/>
                    <a:gd name="connsiteY1" fmla="*/ 298862 h 441737"/>
                    <a:gd name="connsiteX2" fmla="*/ 403225 w 538755"/>
                    <a:gd name="connsiteY2" fmla="*/ 213137 h 441737"/>
                    <a:gd name="connsiteX3" fmla="*/ 538713 w 538755"/>
                    <a:gd name="connsiteY3" fmla="*/ 1124 h 441737"/>
                    <a:gd name="connsiteX4" fmla="*/ 460375 w 538755"/>
                    <a:gd name="connsiteY4" fmla="*/ 314737 h 441737"/>
                    <a:gd name="connsiteX5" fmla="*/ 174625 w 538755"/>
                    <a:gd name="connsiteY5" fmla="*/ 441737 h 441737"/>
                    <a:gd name="connsiteX0" fmla="*/ 0 w 538755"/>
                    <a:gd name="connsiteY0" fmla="*/ 298862 h 441737"/>
                    <a:gd name="connsiteX1" fmla="*/ 0 w 538755"/>
                    <a:gd name="connsiteY1" fmla="*/ 298862 h 441737"/>
                    <a:gd name="connsiteX2" fmla="*/ 403225 w 538755"/>
                    <a:gd name="connsiteY2" fmla="*/ 213137 h 441737"/>
                    <a:gd name="connsiteX3" fmla="*/ 538713 w 538755"/>
                    <a:gd name="connsiteY3" fmla="*/ 1124 h 441737"/>
                    <a:gd name="connsiteX4" fmla="*/ 460375 w 538755"/>
                    <a:gd name="connsiteY4" fmla="*/ 314737 h 441737"/>
                    <a:gd name="connsiteX5" fmla="*/ 174625 w 538755"/>
                    <a:gd name="connsiteY5" fmla="*/ 441737 h 441737"/>
                    <a:gd name="connsiteX6" fmla="*/ 0 w 538755"/>
                    <a:gd name="connsiteY6" fmla="*/ 298862 h 441737"/>
                    <a:gd name="connsiteX0" fmla="*/ 0 w 538755"/>
                    <a:gd name="connsiteY0" fmla="*/ 298862 h 444049"/>
                    <a:gd name="connsiteX1" fmla="*/ 0 w 538755"/>
                    <a:gd name="connsiteY1" fmla="*/ 298862 h 444049"/>
                    <a:gd name="connsiteX2" fmla="*/ 403225 w 538755"/>
                    <a:gd name="connsiteY2" fmla="*/ 213137 h 444049"/>
                    <a:gd name="connsiteX3" fmla="*/ 538713 w 538755"/>
                    <a:gd name="connsiteY3" fmla="*/ 1124 h 444049"/>
                    <a:gd name="connsiteX4" fmla="*/ 460375 w 538755"/>
                    <a:gd name="connsiteY4" fmla="*/ 314737 h 444049"/>
                    <a:gd name="connsiteX5" fmla="*/ 174625 w 538755"/>
                    <a:gd name="connsiteY5" fmla="*/ 441737 h 444049"/>
                    <a:gd name="connsiteX6" fmla="*/ 0 w 538755"/>
                    <a:gd name="connsiteY6" fmla="*/ 298862 h 4440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8755" h="444049">
                      <a:moveTo>
                        <a:pt x="0" y="298862"/>
                      </a:moveTo>
                      <a:lnTo>
                        <a:pt x="0" y="298862"/>
                      </a:lnTo>
                      <a:cubicBezTo>
                        <a:pt x="67204" y="284575"/>
                        <a:pt x="313440" y="262760"/>
                        <a:pt x="403225" y="213137"/>
                      </a:cubicBezTo>
                      <a:cubicBezTo>
                        <a:pt x="493010" y="163514"/>
                        <a:pt x="529188" y="-15809"/>
                        <a:pt x="538713" y="1124"/>
                      </a:cubicBezTo>
                      <a:cubicBezTo>
                        <a:pt x="539771" y="47161"/>
                        <a:pt x="521056" y="241302"/>
                        <a:pt x="460375" y="314737"/>
                      </a:cubicBezTo>
                      <a:cubicBezTo>
                        <a:pt x="399694" y="388172"/>
                        <a:pt x="229515" y="432014"/>
                        <a:pt x="174625" y="441737"/>
                      </a:cubicBezTo>
                      <a:cubicBezTo>
                        <a:pt x="61580" y="461762"/>
                        <a:pt x="58208" y="346487"/>
                        <a:pt x="0" y="29886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86" name="Rectangle 1385"/>
              <p:cNvSpPr/>
              <p:nvPr/>
            </p:nvSpPr>
            <p:spPr>
              <a:xfrm>
                <a:off x="6052047" y="2466675"/>
                <a:ext cx="434765" cy="30296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44" name="Group 1543"/>
              <p:cNvGrpSpPr/>
              <p:nvPr/>
            </p:nvGrpSpPr>
            <p:grpSpPr>
              <a:xfrm>
                <a:off x="6165724" y="2256469"/>
                <a:ext cx="207410" cy="210206"/>
                <a:chOff x="6165724" y="2256469"/>
                <a:chExt cx="207410" cy="210206"/>
              </a:xfrm>
            </p:grpSpPr>
            <p:sp>
              <p:nvSpPr>
                <p:cNvPr id="1388" name="Chord 1387"/>
                <p:cNvSpPr/>
                <p:nvPr/>
              </p:nvSpPr>
              <p:spPr>
                <a:xfrm rot="18646141">
                  <a:off x="6164326" y="2257867"/>
                  <a:ext cx="210206" cy="207410"/>
                </a:xfrm>
                <a:prstGeom prst="chord">
                  <a:avLst>
                    <a:gd name="adj1" fmla="val 21522466"/>
                    <a:gd name="adj2" fmla="val 16982415"/>
                  </a:avLst>
                </a:prstGeom>
                <a:solidFill>
                  <a:schemeClr val="accent4">
                    <a:alpha val="2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389" name="Group 1388"/>
                <p:cNvGrpSpPr/>
                <p:nvPr/>
              </p:nvGrpSpPr>
              <p:grpSpPr>
                <a:xfrm rot="2667229">
                  <a:off x="6216374" y="2308964"/>
                  <a:ext cx="112947" cy="112105"/>
                  <a:chOff x="1194241" y="4607184"/>
                  <a:chExt cx="1541553" cy="1530050"/>
                </a:xfrm>
                <a:solidFill>
                  <a:schemeClr val="accent4">
                    <a:alpha val="45000"/>
                  </a:schemeClr>
                </a:solidFill>
              </p:grpSpPr>
              <p:sp>
                <p:nvSpPr>
                  <p:cNvPr id="1390" name="Teardrop 1389"/>
                  <p:cNvSpPr/>
                  <p:nvPr/>
                </p:nvSpPr>
                <p:spPr>
                  <a:xfrm>
                    <a:off x="1194241" y="5217858"/>
                    <a:ext cx="919376" cy="919376"/>
                  </a:xfrm>
                  <a:prstGeom prst="teardrop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91" name="Right Triangle 1390"/>
                  <p:cNvSpPr/>
                  <p:nvPr/>
                </p:nvSpPr>
                <p:spPr>
                  <a:xfrm>
                    <a:off x="2053429" y="4607184"/>
                    <a:ext cx="682365" cy="682365"/>
                  </a:xfrm>
                  <a:prstGeom prst="rt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Phylogenetic Alpha Diversity</a:t>
            </a:r>
            <a:endParaRPr lang="en-US" dirty="0"/>
          </a:p>
        </p:txBody>
      </p:sp>
      <p:grpSp>
        <p:nvGrpSpPr>
          <p:cNvPr id="331" name="Group 330"/>
          <p:cNvGrpSpPr/>
          <p:nvPr/>
        </p:nvGrpSpPr>
        <p:grpSpPr>
          <a:xfrm>
            <a:off x="276996" y="2815536"/>
            <a:ext cx="1669112" cy="1742303"/>
            <a:chOff x="2326113" y="2796726"/>
            <a:chExt cx="1669112" cy="1742303"/>
          </a:xfrm>
        </p:grpSpPr>
        <p:grpSp>
          <p:nvGrpSpPr>
            <p:cNvPr id="332" name="Group 331"/>
            <p:cNvGrpSpPr/>
            <p:nvPr/>
          </p:nvGrpSpPr>
          <p:grpSpPr>
            <a:xfrm rot="5400000">
              <a:off x="2590297" y="2618733"/>
              <a:ext cx="1156951" cy="1512937"/>
              <a:chOff x="5475398" y="4571683"/>
              <a:chExt cx="1188720" cy="1554480"/>
            </a:xfrm>
            <a:solidFill>
              <a:srgbClr val="000000"/>
            </a:solidFill>
          </p:grpSpPr>
          <p:sp>
            <p:nvSpPr>
              <p:cNvPr id="359" name="Rectangle 358"/>
              <p:cNvSpPr/>
              <p:nvPr/>
            </p:nvSpPr>
            <p:spPr>
              <a:xfrm>
                <a:off x="5475398" y="5733185"/>
                <a:ext cx="365760" cy="9144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5749718" y="4754563"/>
                <a:ext cx="91440" cy="978622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5749718" y="6034723"/>
                <a:ext cx="640080" cy="9144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6115478" y="4571683"/>
                <a:ext cx="548640" cy="9144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5749718" y="4754563"/>
                <a:ext cx="457200" cy="9144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6115478" y="4571683"/>
                <a:ext cx="91440" cy="18288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5749718" y="5824625"/>
                <a:ext cx="91440" cy="301538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6115478" y="4846003"/>
                <a:ext cx="91440" cy="18288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6115478" y="4937443"/>
                <a:ext cx="365760" cy="9144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3" name="Group 332"/>
            <p:cNvGrpSpPr/>
            <p:nvPr/>
          </p:nvGrpSpPr>
          <p:grpSpPr>
            <a:xfrm>
              <a:off x="3771925" y="4020291"/>
              <a:ext cx="223300" cy="518738"/>
              <a:chOff x="2249838" y="1898254"/>
              <a:chExt cx="987092" cy="2087036"/>
            </a:xfrm>
            <a:solidFill>
              <a:schemeClr val="tx1"/>
            </a:solidFill>
          </p:grpSpPr>
          <p:sp>
            <p:nvSpPr>
              <p:cNvPr id="351" name="Oval 350"/>
              <p:cNvSpPr/>
              <p:nvPr/>
            </p:nvSpPr>
            <p:spPr>
              <a:xfrm>
                <a:off x="2549436" y="1898254"/>
                <a:ext cx="409658" cy="418436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Rounded Rectangle 351"/>
              <p:cNvSpPr/>
              <p:nvPr/>
            </p:nvSpPr>
            <p:spPr>
              <a:xfrm>
                <a:off x="2466787" y="2291414"/>
                <a:ext cx="574956" cy="881077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ounded Rectangle 352"/>
              <p:cNvSpPr/>
              <p:nvPr/>
            </p:nvSpPr>
            <p:spPr>
              <a:xfrm>
                <a:off x="2467508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ounded Rectangle 353"/>
              <p:cNvSpPr/>
              <p:nvPr/>
            </p:nvSpPr>
            <p:spPr>
              <a:xfrm>
                <a:off x="2776423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ounded Rectangle 354"/>
              <p:cNvSpPr/>
              <p:nvPr/>
            </p:nvSpPr>
            <p:spPr>
              <a:xfrm rot="911694">
                <a:off x="2399196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ounded Rectangle 355"/>
              <p:cNvSpPr/>
              <p:nvPr/>
            </p:nvSpPr>
            <p:spPr>
              <a:xfrm rot="20688306" flipH="1">
                <a:off x="2951379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ounded Rectangle 356"/>
              <p:cNvSpPr/>
              <p:nvPr/>
            </p:nvSpPr>
            <p:spPr>
              <a:xfrm rot="9574993">
                <a:off x="2249838" y="2493118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ounded Rectangle 357"/>
              <p:cNvSpPr/>
              <p:nvPr/>
            </p:nvSpPr>
            <p:spPr>
              <a:xfrm rot="9617353">
                <a:off x="3078975" y="2800129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4" name="Group 333"/>
            <p:cNvGrpSpPr/>
            <p:nvPr/>
          </p:nvGrpSpPr>
          <p:grpSpPr>
            <a:xfrm>
              <a:off x="3422948" y="3826722"/>
              <a:ext cx="225936" cy="395372"/>
              <a:chOff x="3706172" y="4175767"/>
              <a:chExt cx="624844" cy="941441"/>
            </a:xfrm>
            <a:solidFill>
              <a:schemeClr val="tx1"/>
            </a:solidFill>
          </p:grpSpPr>
          <p:sp>
            <p:nvSpPr>
              <p:cNvPr id="340" name="Heart 339"/>
              <p:cNvSpPr/>
              <p:nvPr/>
            </p:nvSpPr>
            <p:spPr>
              <a:xfrm rot="10800000">
                <a:off x="3761942" y="4334756"/>
                <a:ext cx="518392" cy="746842"/>
              </a:xfrm>
              <a:prstGeom prst="hear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Rectangle 340"/>
              <p:cNvSpPr/>
              <p:nvPr/>
            </p:nvSpPr>
            <p:spPr>
              <a:xfrm>
                <a:off x="3889676" y="4729529"/>
                <a:ext cx="262923" cy="34477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Heart 341"/>
              <p:cNvSpPr/>
              <p:nvPr/>
            </p:nvSpPr>
            <p:spPr>
              <a:xfrm>
                <a:off x="3820310" y="4201584"/>
                <a:ext cx="408262" cy="315136"/>
              </a:xfrm>
              <a:prstGeom prst="hear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Rectangle 342"/>
              <p:cNvSpPr/>
              <p:nvPr/>
            </p:nvSpPr>
            <p:spPr>
              <a:xfrm>
                <a:off x="3948044" y="4204759"/>
                <a:ext cx="207067" cy="12587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4" name="Group 343"/>
              <p:cNvGrpSpPr/>
              <p:nvPr/>
            </p:nvGrpSpPr>
            <p:grpSpPr>
              <a:xfrm rot="19881946">
                <a:off x="3706172" y="4184753"/>
                <a:ext cx="207654" cy="126235"/>
                <a:chOff x="4173540" y="5081599"/>
                <a:chExt cx="518392" cy="315136"/>
              </a:xfrm>
              <a:grpFill/>
            </p:grpSpPr>
            <p:sp>
              <p:nvSpPr>
                <p:cNvPr id="349" name="Heart 348"/>
                <p:cNvSpPr/>
                <p:nvPr/>
              </p:nvSpPr>
              <p:spPr>
                <a:xfrm>
                  <a:off x="4173540" y="5081599"/>
                  <a:ext cx="518392" cy="315136"/>
                </a:xfrm>
                <a:prstGeom prst="hear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4301272" y="5084774"/>
                  <a:ext cx="262923" cy="125873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5" name="Group 344"/>
              <p:cNvGrpSpPr/>
              <p:nvPr/>
            </p:nvGrpSpPr>
            <p:grpSpPr>
              <a:xfrm rot="1261601">
                <a:off x="4110770" y="4175767"/>
                <a:ext cx="207654" cy="126235"/>
                <a:chOff x="4173540" y="5081599"/>
                <a:chExt cx="518392" cy="315136"/>
              </a:xfrm>
              <a:grpFill/>
            </p:grpSpPr>
            <p:sp>
              <p:nvSpPr>
                <p:cNvPr id="347" name="Heart 346"/>
                <p:cNvSpPr/>
                <p:nvPr/>
              </p:nvSpPr>
              <p:spPr>
                <a:xfrm>
                  <a:off x="4173540" y="5081599"/>
                  <a:ext cx="518392" cy="315136"/>
                </a:xfrm>
                <a:prstGeom prst="hear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4301272" y="5084774"/>
                  <a:ext cx="262923" cy="125873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46" name="Freeform 345"/>
              <p:cNvSpPr/>
              <p:nvPr/>
            </p:nvSpPr>
            <p:spPr>
              <a:xfrm>
                <a:off x="3894308" y="4867119"/>
                <a:ext cx="436708" cy="250089"/>
              </a:xfrm>
              <a:custGeom>
                <a:avLst/>
                <a:gdLst>
                  <a:gd name="connsiteX0" fmla="*/ 0 w 467316"/>
                  <a:gd name="connsiteY0" fmla="*/ 292100 h 444500"/>
                  <a:gd name="connsiteX1" fmla="*/ 0 w 467316"/>
                  <a:gd name="connsiteY1" fmla="*/ 292100 h 444500"/>
                  <a:gd name="connsiteX2" fmla="*/ 177800 w 467316"/>
                  <a:gd name="connsiteY2" fmla="*/ 288925 h 444500"/>
                  <a:gd name="connsiteX3" fmla="*/ 254000 w 467316"/>
                  <a:gd name="connsiteY3" fmla="*/ 276225 h 444500"/>
                  <a:gd name="connsiteX4" fmla="*/ 323850 w 467316"/>
                  <a:gd name="connsiteY4" fmla="*/ 263525 h 444500"/>
                  <a:gd name="connsiteX5" fmla="*/ 384175 w 467316"/>
                  <a:gd name="connsiteY5" fmla="*/ 234950 h 444500"/>
                  <a:gd name="connsiteX6" fmla="*/ 403225 w 467316"/>
                  <a:gd name="connsiteY6" fmla="*/ 206375 h 444500"/>
                  <a:gd name="connsiteX7" fmla="*/ 434975 w 467316"/>
                  <a:gd name="connsiteY7" fmla="*/ 114300 h 444500"/>
                  <a:gd name="connsiteX8" fmla="*/ 447675 w 467316"/>
                  <a:gd name="connsiteY8" fmla="*/ 63500 h 444500"/>
                  <a:gd name="connsiteX9" fmla="*/ 454025 w 467316"/>
                  <a:gd name="connsiteY9" fmla="*/ 31750 h 444500"/>
                  <a:gd name="connsiteX10" fmla="*/ 460375 w 467316"/>
                  <a:gd name="connsiteY10" fmla="*/ 0 h 444500"/>
                  <a:gd name="connsiteX11" fmla="*/ 463550 w 467316"/>
                  <a:gd name="connsiteY11" fmla="*/ 139700 h 444500"/>
                  <a:gd name="connsiteX12" fmla="*/ 460375 w 467316"/>
                  <a:gd name="connsiteY12" fmla="*/ 307975 h 444500"/>
                  <a:gd name="connsiteX13" fmla="*/ 444500 w 467316"/>
                  <a:gd name="connsiteY13" fmla="*/ 327025 h 444500"/>
                  <a:gd name="connsiteX14" fmla="*/ 406400 w 467316"/>
                  <a:gd name="connsiteY14" fmla="*/ 358775 h 444500"/>
                  <a:gd name="connsiteX15" fmla="*/ 381000 w 467316"/>
                  <a:gd name="connsiteY15" fmla="*/ 377825 h 444500"/>
                  <a:gd name="connsiteX16" fmla="*/ 311150 w 467316"/>
                  <a:gd name="connsiteY16" fmla="*/ 428625 h 444500"/>
                  <a:gd name="connsiteX17" fmla="*/ 285750 w 467316"/>
                  <a:gd name="connsiteY17" fmla="*/ 441325 h 444500"/>
                  <a:gd name="connsiteX18" fmla="*/ 231775 w 467316"/>
                  <a:gd name="connsiteY18" fmla="*/ 444500 h 444500"/>
                  <a:gd name="connsiteX19" fmla="*/ 174625 w 467316"/>
                  <a:gd name="connsiteY19" fmla="*/ 434975 h 444500"/>
                  <a:gd name="connsiteX20" fmla="*/ 146050 w 467316"/>
                  <a:gd name="connsiteY20" fmla="*/ 422275 h 444500"/>
                  <a:gd name="connsiteX21" fmla="*/ 127000 w 467316"/>
                  <a:gd name="connsiteY21" fmla="*/ 415925 h 444500"/>
                  <a:gd name="connsiteX22" fmla="*/ 117475 w 467316"/>
                  <a:gd name="connsiteY22" fmla="*/ 412750 h 444500"/>
                  <a:gd name="connsiteX23" fmla="*/ 104775 w 467316"/>
                  <a:gd name="connsiteY23" fmla="*/ 409575 h 444500"/>
                  <a:gd name="connsiteX24" fmla="*/ 101600 w 467316"/>
                  <a:gd name="connsiteY24" fmla="*/ 406400 h 444500"/>
                  <a:gd name="connsiteX25" fmla="*/ 101600 w 467316"/>
                  <a:gd name="connsiteY25" fmla="*/ 406400 h 444500"/>
                  <a:gd name="connsiteX0" fmla="*/ 0 w 461822"/>
                  <a:gd name="connsiteY0" fmla="*/ 292100 h 444500"/>
                  <a:gd name="connsiteX1" fmla="*/ 0 w 461822"/>
                  <a:gd name="connsiteY1" fmla="*/ 292100 h 444500"/>
                  <a:gd name="connsiteX2" fmla="*/ 177800 w 461822"/>
                  <a:gd name="connsiteY2" fmla="*/ 288925 h 444500"/>
                  <a:gd name="connsiteX3" fmla="*/ 254000 w 461822"/>
                  <a:gd name="connsiteY3" fmla="*/ 276225 h 444500"/>
                  <a:gd name="connsiteX4" fmla="*/ 323850 w 461822"/>
                  <a:gd name="connsiteY4" fmla="*/ 263525 h 444500"/>
                  <a:gd name="connsiteX5" fmla="*/ 384175 w 461822"/>
                  <a:gd name="connsiteY5" fmla="*/ 234950 h 444500"/>
                  <a:gd name="connsiteX6" fmla="*/ 403225 w 461822"/>
                  <a:gd name="connsiteY6" fmla="*/ 206375 h 444500"/>
                  <a:gd name="connsiteX7" fmla="*/ 434975 w 461822"/>
                  <a:gd name="connsiteY7" fmla="*/ 114300 h 444500"/>
                  <a:gd name="connsiteX8" fmla="*/ 447675 w 461822"/>
                  <a:gd name="connsiteY8" fmla="*/ 63500 h 444500"/>
                  <a:gd name="connsiteX9" fmla="*/ 454025 w 461822"/>
                  <a:gd name="connsiteY9" fmla="*/ 31750 h 444500"/>
                  <a:gd name="connsiteX10" fmla="*/ 460375 w 461822"/>
                  <a:gd name="connsiteY10" fmla="*/ 0 h 444500"/>
                  <a:gd name="connsiteX11" fmla="*/ 460375 w 461822"/>
                  <a:gd name="connsiteY11" fmla="*/ 307975 h 444500"/>
                  <a:gd name="connsiteX12" fmla="*/ 444500 w 461822"/>
                  <a:gd name="connsiteY12" fmla="*/ 327025 h 444500"/>
                  <a:gd name="connsiteX13" fmla="*/ 406400 w 461822"/>
                  <a:gd name="connsiteY13" fmla="*/ 358775 h 444500"/>
                  <a:gd name="connsiteX14" fmla="*/ 381000 w 461822"/>
                  <a:gd name="connsiteY14" fmla="*/ 377825 h 444500"/>
                  <a:gd name="connsiteX15" fmla="*/ 311150 w 461822"/>
                  <a:gd name="connsiteY15" fmla="*/ 428625 h 444500"/>
                  <a:gd name="connsiteX16" fmla="*/ 285750 w 461822"/>
                  <a:gd name="connsiteY16" fmla="*/ 441325 h 444500"/>
                  <a:gd name="connsiteX17" fmla="*/ 231775 w 461822"/>
                  <a:gd name="connsiteY17" fmla="*/ 444500 h 444500"/>
                  <a:gd name="connsiteX18" fmla="*/ 174625 w 461822"/>
                  <a:gd name="connsiteY18" fmla="*/ 434975 h 444500"/>
                  <a:gd name="connsiteX19" fmla="*/ 146050 w 461822"/>
                  <a:gd name="connsiteY19" fmla="*/ 422275 h 444500"/>
                  <a:gd name="connsiteX20" fmla="*/ 127000 w 461822"/>
                  <a:gd name="connsiteY20" fmla="*/ 415925 h 444500"/>
                  <a:gd name="connsiteX21" fmla="*/ 117475 w 461822"/>
                  <a:gd name="connsiteY21" fmla="*/ 412750 h 444500"/>
                  <a:gd name="connsiteX22" fmla="*/ 104775 w 461822"/>
                  <a:gd name="connsiteY22" fmla="*/ 409575 h 444500"/>
                  <a:gd name="connsiteX23" fmla="*/ 101600 w 461822"/>
                  <a:gd name="connsiteY23" fmla="*/ 406400 h 444500"/>
                  <a:gd name="connsiteX24" fmla="*/ 101600 w 461822"/>
                  <a:gd name="connsiteY24" fmla="*/ 406400 h 444500"/>
                  <a:gd name="connsiteX0" fmla="*/ 0 w 464618"/>
                  <a:gd name="connsiteY0" fmla="*/ 292100 h 444500"/>
                  <a:gd name="connsiteX1" fmla="*/ 0 w 464618"/>
                  <a:gd name="connsiteY1" fmla="*/ 292100 h 444500"/>
                  <a:gd name="connsiteX2" fmla="*/ 177800 w 464618"/>
                  <a:gd name="connsiteY2" fmla="*/ 288925 h 444500"/>
                  <a:gd name="connsiteX3" fmla="*/ 254000 w 464618"/>
                  <a:gd name="connsiteY3" fmla="*/ 276225 h 444500"/>
                  <a:gd name="connsiteX4" fmla="*/ 323850 w 464618"/>
                  <a:gd name="connsiteY4" fmla="*/ 263525 h 444500"/>
                  <a:gd name="connsiteX5" fmla="*/ 384175 w 464618"/>
                  <a:gd name="connsiteY5" fmla="*/ 234950 h 444500"/>
                  <a:gd name="connsiteX6" fmla="*/ 403225 w 464618"/>
                  <a:gd name="connsiteY6" fmla="*/ 206375 h 444500"/>
                  <a:gd name="connsiteX7" fmla="*/ 434975 w 464618"/>
                  <a:gd name="connsiteY7" fmla="*/ 114300 h 444500"/>
                  <a:gd name="connsiteX8" fmla="*/ 447675 w 464618"/>
                  <a:gd name="connsiteY8" fmla="*/ 63500 h 444500"/>
                  <a:gd name="connsiteX9" fmla="*/ 454025 w 464618"/>
                  <a:gd name="connsiteY9" fmla="*/ 31750 h 444500"/>
                  <a:gd name="connsiteX10" fmla="*/ 460375 w 464618"/>
                  <a:gd name="connsiteY10" fmla="*/ 0 h 444500"/>
                  <a:gd name="connsiteX11" fmla="*/ 460375 w 464618"/>
                  <a:gd name="connsiteY11" fmla="*/ 307975 h 444500"/>
                  <a:gd name="connsiteX12" fmla="*/ 406400 w 464618"/>
                  <a:gd name="connsiteY12" fmla="*/ 358775 h 444500"/>
                  <a:gd name="connsiteX13" fmla="*/ 381000 w 464618"/>
                  <a:gd name="connsiteY13" fmla="*/ 377825 h 444500"/>
                  <a:gd name="connsiteX14" fmla="*/ 311150 w 464618"/>
                  <a:gd name="connsiteY14" fmla="*/ 428625 h 444500"/>
                  <a:gd name="connsiteX15" fmla="*/ 285750 w 464618"/>
                  <a:gd name="connsiteY15" fmla="*/ 441325 h 444500"/>
                  <a:gd name="connsiteX16" fmla="*/ 231775 w 464618"/>
                  <a:gd name="connsiteY16" fmla="*/ 444500 h 444500"/>
                  <a:gd name="connsiteX17" fmla="*/ 174625 w 464618"/>
                  <a:gd name="connsiteY17" fmla="*/ 434975 h 444500"/>
                  <a:gd name="connsiteX18" fmla="*/ 146050 w 464618"/>
                  <a:gd name="connsiteY18" fmla="*/ 422275 h 444500"/>
                  <a:gd name="connsiteX19" fmla="*/ 127000 w 464618"/>
                  <a:gd name="connsiteY19" fmla="*/ 415925 h 444500"/>
                  <a:gd name="connsiteX20" fmla="*/ 117475 w 464618"/>
                  <a:gd name="connsiteY20" fmla="*/ 412750 h 444500"/>
                  <a:gd name="connsiteX21" fmla="*/ 104775 w 464618"/>
                  <a:gd name="connsiteY21" fmla="*/ 409575 h 444500"/>
                  <a:gd name="connsiteX22" fmla="*/ 101600 w 464618"/>
                  <a:gd name="connsiteY22" fmla="*/ 406400 h 444500"/>
                  <a:gd name="connsiteX23" fmla="*/ 101600 w 464618"/>
                  <a:gd name="connsiteY23" fmla="*/ 406400 h 444500"/>
                  <a:gd name="connsiteX0" fmla="*/ 0 w 466496"/>
                  <a:gd name="connsiteY0" fmla="*/ 292100 h 444500"/>
                  <a:gd name="connsiteX1" fmla="*/ 0 w 466496"/>
                  <a:gd name="connsiteY1" fmla="*/ 292100 h 444500"/>
                  <a:gd name="connsiteX2" fmla="*/ 177800 w 466496"/>
                  <a:gd name="connsiteY2" fmla="*/ 288925 h 444500"/>
                  <a:gd name="connsiteX3" fmla="*/ 254000 w 466496"/>
                  <a:gd name="connsiteY3" fmla="*/ 276225 h 444500"/>
                  <a:gd name="connsiteX4" fmla="*/ 323850 w 466496"/>
                  <a:gd name="connsiteY4" fmla="*/ 263525 h 444500"/>
                  <a:gd name="connsiteX5" fmla="*/ 384175 w 466496"/>
                  <a:gd name="connsiteY5" fmla="*/ 234950 h 444500"/>
                  <a:gd name="connsiteX6" fmla="*/ 403225 w 466496"/>
                  <a:gd name="connsiteY6" fmla="*/ 206375 h 444500"/>
                  <a:gd name="connsiteX7" fmla="*/ 434975 w 466496"/>
                  <a:gd name="connsiteY7" fmla="*/ 114300 h 444500"/>
                  <a:gd name="connsiteX8" fmla="*/ 447675 w 466496"/>
                  <a:gd name="connsiteY8" fmla="*/ 63500 h 444500"/>
                  <a:gd name="connsiteX9" fmla="*/ 454025 w 466496"/>
                  <a:gd name="connsiteY9" fmla="*/ 31750 h 444500"/>
                  <a:gd name="connsiteX10" fmla="*/ 460375 w 466496"/>
                  <a:gd name="connsiteY10" fmla="*/ 0 h 444500"/>
                  <a:gd name="connsiteX11" fmla="*/ 460375 w 466496"/>
                  <a:gd name="connsiteY11" fmla="*/ 307975 h 444500"/>
                  <a:gd name="connsiteX12" fmla="*/ 381000 w 466496"/>
                  <a:gd name="connsiteY12" fmla="*/ 377825 h 444500"/>
                  <a:gd name="connsiteX13" fmla="*/ 311150 w 466496"/>
                  <a:gd name="connsiteY13" fmla="*/ 428625 h 444500"/>
                  <a:gd name="connsiteX14" fmla="*/ 285750 w 466496"/>
                  <a:gd name="connsiteY14" fmla="*/ 441325 h 444500"/>
                  <a:gd name="connsiteX15" fmla="*/ 231775 w 466496"/>
                  <a:gd name="connsiteY15" fmla="*/ 444500 h 444500"/>
                  <a:gd name="connsiteX16" fmla="*/ 174625 w 466496"/>
                  <a:gd name="connsiteY16" fmla="*/ 434975 h 444500"/>
                  <a:gd name="connsiteX17" fmla="*/ 146050 w 466496"/>
                  <a:gd name="connsiteY17" fmla="*/ 422275 h 444500"/>
                  <a:gd name="connsiteX18" fmla="*/ 127000 w 466496"/>
                  <a:gd name="connsiteY18" fmla="*/ 415925 h 444500"/>
                  <a:gd name="connsiteX19" fmla="*/ 117475 w 466496"/>
                  <a:gd name="connsiteY19" fmla="*/ 412750 h 444500"/>
                  <a:gd name="connsiteX20" fmla="*/ 104775 w 466496"/>
                  <a:gd name="connsiteY20" fmla="*/ 409575 h 444500"/>
                  <a:gd name="connsiteX21" fmla="*/ 101600 w 466496"/>
                  <a:gd name="connsiteY21" fmla="*/ 406400 h 444500"/>
                  <a:gd name="connsiteX22" fmla="*/ 101600 w 466496"/>
                  <a:gd name="connsiteY22" fmla="*/ 406400 h 444500"/>
                  <a:gd name="connsiteX0" fmla="*/ 0 w 471667"/>
                  <a:gd name="connsiteY0" fmla="*/ 292100 h 444500"/>
                  <a:gd name="connsiteX1" fmla="*/ 0 w 471667"/>
                  <a:gd name="connsiteY1" fmla="*/ 292100 h 444500"/>
                  <a:gd name="connsiteX2" fmla="*/ 177800 w 471667"/>
                  <a:gd name="connsiteY2" fmla="*/ 288925 h 444500"/>
                  <a:gd name="connsiteX3" fmla="*/ 254000 w 471667"/>
                  <a:gd name="connsiteY3" fmla="*/ 276225 h 444500"/>
                  <a:gd name="connsiteX4" fmla="*/ 323850 w 471667"/>
                  <a:gd name="connsiteY4" fmla="*/ 263525 h 444500"/>
                  <a:gd name="connsiteX5" fmla="*/ 384175 w 471667"/>
                  <a:gd name="connsiteY5" fmla="*/ 234950 h 444500"/>
                  <a:gd name="connsiteX6" fmla="*/ 403225 w 471667"/>
                  <a:gd name="connsiteY6" fmla="*/ 206375 h 444500"/>
                  <a:gd name="connsiteX7" fmla="*/ 434975 w 471667"/>
                  <a:gd name="connsiteY7" fmla="*/ 114300 h 444500"/>
                  <a:gd name="connsiteX8" fmla="*/ 447675 w 471667"/>
                  <a:gd name="connsiteY8" fmla="*/ 63500 h 444500"/>
                  <a:gd name="connsiteX9" fmla="*/ 454025 w 471667"/>
                  <a:gd name="connsiteY9" fmla="*/ 31750 h 444500"/>
                  <a:gd name="connsiteX10" fmla="*/ 460375 w 471667"/>
                  <a:gd name="connsiteY10" fmla="*/ 0 h 444500"/>
                  <a:gd name="connsiteX11" fmla="*/ 460375 w 471667"/>
                  <a:gd name="connsiteY11" fmla="*/ 307975 h 444500"/>
                  <a:gd name="connsiteX12" fmla="*/ 311150 w 471667"/>
                  <a:gd name="connsiteY12" fmla="*/ 428625 h 444500"/>
                  <a:gd name="connsiteX13" fmla="*/ 285750 w 471667"/>
                  <a:gd name="connsiteY13" fmla="*/ 441325 h 444500"/>
                  <a:gd name="connsiteX14" fmla="*/ 231775 w 471667"/>
                  <a:gd name="connsiteY14" fmla="*/ 444500 h 444500"/>
                  <a:gd name="connsiteX15" fmla="*/ 174625 w 471667"/>
                  <a:gd name="connsiteY15" fmla="*/ 434975 h 444500"/>
                  <a:gd name="connsiteX16" fmla="*/ 146050 w 471667"/>
                  <a:gd name="connsiteY16" fmla="*/ 422275 h 444500"/>
                  <a:gd name="connsiteX17" fmla="*/ 127000 w 471667"/>
                  <a:gd name="connsiteY17" fmla="*/ 415925 h 444500"/>
                  <a:gd name="connsiteX18" fmla="*/ 117475 w 471667"/>
                  <a:gd name="connsiteY18" fmla="*/ 412750 h 444500"/>
                  <a:gd name="connsiteX19" fmla="*/ 104775 w 471667"/>
                  <a:gd name="connsiteY19" fmla="*/ 409575 h 444500"/>
                  <a:gd name="connsiteX20" fmla="*/ 101600 w 471667"/>
                  <a:gd name="connsiteY20" fmla="*/ 406400 h 444500"/>
                  <a:gd name="connsiteX21" fmla="*/ 101600 w 471667"/>
                  <a:gd name="connsiteY21" fmla="*/ 406400 h 444500"/>
                  <a:gd name="connsiteX0" fmla="*/ 0 w 473548"/>
                  <a:gd name="connsiteY0" fmla="*/ 292100 h 452065"/>
                  <a:gd name="connsiteX1" fmla="*/ 0 w 473548"/>
                  <a:gd name="connsiteY1" fmla="*/ 292100 h 452065"/>
                  <a:gd name="connsiteX2" fmla="*/ 177800 w 473548"/>
                  <a:gd name="connsiteY2" fmla="*/ 288925 h 452065"/>
                  <a:gd name="connsiteX3" fmla="*/ 254000 w 473548"/>
                  <a:gd name="connsiteY3" fmla="*/ 276225 h 452065"/>
                  <a:gd name="connsiteX4" fmla="*/ 323850 w 473548"/>
                  <a:gd name="connsiteY4" fmla="*/ 263525 h 452065"/>
                  <a:gd name="connsiteX5" fmla="*/ 384175 w 473548"/>
                  <a:gd name="connsiteY5" fmla="*/ 234950 h 452065"/>
                  <a:gd name="connsiteX6" fmla="*/ 403225 w 473548"/>
                  <a:gd name="connsiteY6" fmla="*/ 206375 h 452065"/>
                  <a:gd name="connsiteX7" fmla="*/ 434975 w 473548"/>
                  <a:gd name="connsiteY7" fmla="*/ 114300 h 452065"/>
                  <a:gd name="connsiteX8" fmla="*/ 447675 w 473548"/>
                  <a:gd name="connsiteY8" fmla="*/ 63500 h 452065"/>
                  <a:gd name="connsiteX9" fmla="*/ 454025 w 473548"/>
                  <a:gd name="connsiteY9" fmla="*/ 31750 h 452065"/>
                  <a:gd name="connsiteX10" fmla="*/ 460375 w 473548"/>
                  <a:gd name="connsiteY10" fmla="*/ 0 h 452065"/>
                  <a:gd name="connsiteX11" fmla="*/ 460375 w 473548"/>
                  <a:gd name="connsiteY11" fmla="*/ 307975 h 452065"/>
                  <a:gd name="connsiteX12" fmla="*/ 285750 w 473548"/>
                  <a:gd name="connsiteY12" fmla="*/ 441325 h 452065"/>
                  <a:gd name="connsiteX13" fmla="*/ 231775 w 473548"/>
                  <a:gd name="connsiteY13" fmla="*/ 444500 h 452065"/>
                  <a:gd name="connsiteX14" fmla="*/ 174625 w 473548"/>
                  <a:gd name="connsiteY14" fmla="*/ 434975 h 452065"/>
                  <a:gd name="connsiteX15" fmla="*/ 146050 w 473548"/>
                  <a:gd name="connsiteY15" fmla="*/ 422275 h 452065"/>
                  <a:gd name="connsiteX16" fmla="*/ 127000 w 473548"/>
                  <a:gd name="connsiteY16" fmla="*/ 415925 h 452065"/>
                  <a:gd name="connsiteX17" fmla="*/ 117475 w 473548"/>
                  <a:gd name="connsiteY17" fmla="*/ 412750 h 452065"/>
                  <a:gd name="connsiteX18" fmla="*/ 104775 w 473548"/>
                  <a:gd name="connsiteY18" fmla="*/ 409575 h 452065"/>
                  <a:gd name="connsiteX19" fmla="*/ 101600 w 473548"/>
                  <a:gd name="connsiteY19" fmla="*/ 406400 h 452065"/>
                  <a:gd name="connsiteX20" fmla="*/ 101600 w 473548"/>
                  <a:gd name="connsiteY20" fmla="*/ 406400 h 452065"/>
                  <a:gd name="connsiteX0" fmla="*/ 0 w 477545"/>
                  <a:gd name="connsiteY0" fmla="*/ 292100 h 444500"/>
                  <a:gd name="connsiteX1" fmla="*/ 0 w 477545"/>
                  <a:gd name="connsiteY1" fmla="*/ 292100 h 444500"/>
                  <a:gd name="connsiteX2" fmla="*/ 177800 w 477545"/>
                  <a:gd name="connsiteY2" fmla="*/ 288925 h 444500"/>
                  <a:gd name="connsiteX3" fmla="*/ 254000 w 477545"/>
                  <a:gd name="connsiteY3" fmla="*/ 276225 h 444500"/>
                  <a:gd name="connsiteX4" fmla="*/ 323850 w 477545"/>
                  <a:gd name="connsiteY4" fmla="*/ 263525 h 444500"/>
                  <a:gd name="connsiteX5" fmla="*/ 384175 w 477545"/>
                  <a:gd name="connsiteY5" fmla="*/ 234950 h 444500"/>
                  <a:gd name="connsiteX6" fmla="*/ 403225 w 477545"/>
                  <a:gd name="connsiteY6" fmla="*/ 206375 h 444500"/>
                  <a:gd name="connsiteX7" fmla="*/ 434975 w 477545"/>
                  <a:gd name="connsiteY7" fmla="*/ 114300 h 444500"/>
                  <a:gd name="connsiteX8" fmla="*/ 447675 w 477545"/>
                  <a:gd name="connsiteY8" fmla="*/ 63500 h 444500"/>
                  <a:gd name="connsiteX9" fmla="*/ 454025 w 477545"/>
                  <a:gd name="connsiteY9" fmla="*/ 31750 h 444500"/>
                  <a:gd name="connsiteX10" fmla="*/ 460375 w 477545"/>
                  <a:gd name="connsiteY10" fmla="*/ 0 h 444500"/>
                  <a:gd name="connsiteX11" fmla="*/ 460375 w 477545"/>
                  <a:gd name="connsiteY11" fmla="*/ 307975 h 444500"/>
                  <a:gd name="connsiteX12" fmla="*/ 231775 w 477545"/>
                  <a:gd name="connsiteY12" fmla="*/ 444500 h 444500"/>
                  <a:gd name="connsiteX13" fmla="*/ 174625 w 477545"/>
                  <a:gd name="connsiteY13" fmla="*/ 434975 h 444500"/>
                  <a:gd name="connsiteX14" fmla="*/ 146050 w 477545"/>
                  <a:gd name="connsiteY14" fmla="*/ 422275 h 444500"/>
                  <a:gd name="connsiteX15" fmla="*/ 127000 w 477545"/>
                  <a:gd name="connsiteY15" fmla="*/ 415925 h 444500"/>
                  <a:gd name="connsiteX16" fmla="*/ 117475 w 477545"/>
                  <a:gd name="connsiteY16" fmla="*/ 412750 h 444500"/>
                  <a:gd name="connsiteX17" fmla="*/ 104775 w 477545"/>
                  <a:gd name="connsiteY17" fmla="*/ 409575 h 444500"/>
                  <a:gd name="connsiteX18" fmla="*/ 101600 w 477545"/>
                  <a:gd name="connsiteY18" fmla="*/ 406400 h 444500"/>
                  <a:gd name="connsiteX19" fmla="*/ 101600 w 477545"/>
                  <a:gd name="connsiteY19" fmla="*/ 406400 h 44450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17" fmla="*/ 101600 w 481778"/>
                  <a:gd name="connsiteY17" fmla="*/ 406400 h 441630"/>
                  <a:gd name="connsiteX18" fmla="*/ 101600 w 481778"/>
                  <a:gd name="connsiteY18" fmla="*/ 40640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17" fmla="*/ 101600 w 481778"/>
                  <a:gd name="connsiteY17" fmla="*/ 40640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0" fmla="*/ 0 w 481778"/>
                  <a:gd name="connsiteY0" fmla="*/ 292100 h 434975"/>
                  <a:gd name="connsiteX1" fmla="*/ 0 w 481778"/>
                  <a:gd name="connsiteY1" fmla="*/ 292100 h 434975"/>
                  <a:gd name="connsiteX2" fmla="*/ 177800 w 481778"/>
                  <a:gd name="connsiteY2" fmla="*/ 288925 h 434975"/>
                  <a:gd name="connsiteX3" fmla="*/ 254000 w 481778"/>
                  <a:gd name="connsiteY3" fmla="*/ 276225 h 434975"/>
                  <a:gd name="connsiteX4" fmla="*/ 323850 w 481778"/>
                  <a:gd name="connsiteY4" fmla="*/ 263525 h 434975"/>
                  <a:gd name="connsiteX5" fmla="*/ 384175 w 481778"/>
                  <a:gd name="connsiteY5" fmla="*/ 234950 h 434975"/>
                  <a:gd name="connsiteX6" fmla="*/ 403225 w 481778"/>
                  <a:gd name="connsiteY6" fmla="*/ 206375 h 434975"/>
                  <a:gd name="connsiteX7" fmla="*/ 434975 w 481778"/>
                  <a:gd name="connsiteY7" fmla="*/ 114300 h 434975"/>
                  <a:gd name="connsiteX8" fmla="*/ 447675 w 481778"/>
                  <a:gd name="connsiteY8" fmla="*/ 63500 h 434975"/>
                  <a:gd name="connsiteX9" fmla="*/ 454025 w 481778"/>
                  <a:gd name="connsiteY9" fmla="*/ 31750 h 434975"/>
                  <a:gd name="connsiteX10" fmla="*/ 460375 w 481778"/>
                  <a:gd name="connsiteY10" fmla="*/ 0 h 434975"/>
                  <a:gd name="connsiteX11" fmla="*/ 460375 w 481778"/>
                  <a:gd name="connsiteY11" fmla="*/ 307975 h 434975"/>
                  <a:gd name="connsiteX12" fmla="*/ 174625 w 481778"/>
                  <a:gd name="connsiteY12" fmla="*/ 434975 h 434975"/>
                  <a:gd name="connsiteX0" fmla="*/ 0 w 481778"/>
                  <a:gd name="connsiteY0" fmla="*/ 303003 h 445878"/>
                  <a:gd name="connsiteX1" fmla="*/ 0 w 481778"/>
                  <a:gd name="connsiteY1" fmla="*/ 303003 h 445878"/>
                  <a:gd name="connsiteX2" fmla="*/ 177800 w 481778"/>
                  <a:gd name="connsiteY2" fmla="*/ 299828 h 445878"/>
                  <a:gd name="connsiteX3" fmla="*/ 254000 w 481778"/>
                  <a:gd name="connsiteY3" fmla="*/ 287128 h 445878"/>
                  <a:gd name="connsiteX4" fmla="*/ 323850 w 481778"/>
                  <a:gd name="connsiteY4" fmla="*/ 274428 h 445878"/>
                  <a:gd name="connsiteX5" fmla="*/ 384175 w 481778"/>
                  <a:gd name="connsiteY5" fmla="*/ 245853 h 445878"/>
                  <a:gd name="connsiteX6" fmla="*/ 403225 w 481778"/>
                  <a:gd name="connsiteY6" fmla="*/ 217278 h 445878"/>
                  <a:gd name="connsiteX7" fmla="*/ 434975 w 481778"/>
                  <a:gd name="connsiteY7" fmla="*/ 125203 h 445878"/>
                  <a:gd name="connsiteX8" fmla="*/ 447675 w 481778"/>
                  <a:gd name="connsiteY8" fmla="*/ 74403 h 445878"/>
                  <a:gd name="connsiteX9" fmla="*/ 460375 w 481778"/>
                  <a:gd name="connsiteY9" fmla="*/ 10903 h 445878"/>
                  <a:gd name="connsiteX10" fmla="*/ 460375 w 481778"/>
                  <a:gd name="connsiteY10" fmla="*/ 318878 h 445878"/>
                  <a:gd name="connsiteX11" fmla="*/ 174625 w 481778"/>
                  <a:gd name="connsiteY11" fmla="*/ 445878 h 445878"/>
                  <a:gd name="connsiteX0" fmla="*/ 0 w 481778"/>
                  <a:gd name="connsiteY0" fmla="*/ 297868 h 440743"/>
                  <a:gd name="connsiteX1" fmla="*/ 0 w 481778"/>
                  <a:gd name="connsiteY1" fmla="*/ 297868 h 440743"/>
                  <a:gd name="connsiteX2" fmla="*/ 177800 w 481778"/>
                  <a:gd name="connsiteY2" fmla="*/ 294693 h 440743"/>
                  <a:gd name="connsiteX3" fmla="*/ 254000 w 481778"/>
                  <a:gd name="connsiteY3" fmla="*/ 281993 h 440743"/>
                  <a:gd name="connsiteX4" fmla="*/ 323850 w 481778"/>
                  <a:gd name="connsiteY4" fmla="*/ 269293 h 440743"/>
                  <a:gd name="connsiteX5" fmla="*/ 384175 w 481778"/>
                  <a:gd name="connsiteY5" fmla="*/ 240718 h 440743"/>
                  <a:gd name="connsiteX6" fmla="*/ 403225 w 481778"/>
                  <a:gd name="connsiteY6" fmla="*/ 212143 h 440743"/>
                  <a:gd name="connsiteX7" fmla="*/ 434975 w 481778"/>
                  <a:gd name="connsiteY7" fmla="*/ 120068 h 440743"/>
                  <a:gd name="connsiteX8" fmla="*/ 460375 w 481778"/>
                  <a:gd name="connsiteY8" fmla="*/ 5768 h 440743"/>
                  <a:gd name="connsiteX9" fmla="*/ 460375 w 481778"/>
                  <a:gd name="connsiteY9" fmla="*/ 313743 h 440743"/>
                  <a:gd name="connsiteX10" fmla="*/ 174625 w 481778"/>
                  <a:gd name="connsiteY10" fmla="*/ 440743 h 440743"/>
                  <a:gd name="connsiteX0" fmla="*/ 0 w 481778"/>
                  <a:gd name="connsiteY0" fmla="*/ 293197 h 436072"/>
                  <a:gd name="connsiteX1" fmla="*/ 0 w 481778"/>
                  <a:gd name="connsiteY1" fmla="*/ 293197 h 436072"/>
                  <a:gd name="connsiteX2" fmla="*/ 177800 w 481778"/>
                  <a:gd name="connsiteY2" fmla="*/ 290022 h 436072"/>
                  <a:gd name="connsiteX3" fmla="*/ 254000 w 481778"/>
                  <a:gd name="connsiteY3" fmla="*/ 277322 h 436072"/>
                  <a:gd name="connsiteX4" fmla="*/ 323850 w 481778"/>
                  <a:gd name="connsiteY4" fmla="*/ 264622 h 436072"/>
                  <a:gd name="connsiteX5" fmla="*/ 384175 w 481778"/>
                  <a:gd name="connsiteY5" fmla="*/ 236047 h 436072"/>
                  <a:gd name="connsiteX6" fmla="*/ 403225 w 481778"/>
                  <a:gd name="connsiteY6" fmla="*/ 207472 h 436072"/>
                  <a:gd name="connsiteX7" fmla="*/ 460375 w 481778"/>
                  <a:gd name="connsiteY7" fmla="*/ 1097 h 436072"/>
                  <a:gd name="connsiteX8" fmla="*/ 460375 w 481778"/>
                  <a:gd name="connsiteY8" fmla="*/ 309072 h 436072"/>
                  <a:gd name="connsiteX9" fmla="*/ 174625 w 481778"/>
                  <a:gd name="connsiteY9" fmla="*/ 436072 h 436072"/>
                  <a:gd name="connsiteX0" fmla="*/ 0 w 481778"/>
                  <a:gd name="connsiteY0" fmla="*/ 293223 h 436098"/>
                  <a:gd name="connsiteX1" fmla="*/ 0 w 481778"/>
                  <a:gd name="connsiteY1" fmla="*/ 293223 h 436098"/>
                  <a:gd name="connsiteX2" fmla="*/ 177800 w 481778"/>
                  <a:gd name="connsiteY2" fmla="*/ 290048 h 436098"/>
                  <a:gd name="connsiteX3" fmla="*/ 254000 w 481778"/>
                  <a:gd name="connsiteY3" fmla="*/ 277348 h 436098"/>
                  <a:gd name="connsiteX4" fmla="*/ 323850 w 481778"/>
                  <a:gd name="connsiteY4" fmla="*/ 264648 h 436098"/>
                  <a:gd name="connsiteX5" fmla="*/ 403225 w 481778"/>
                  <a:gd name="connsiteY5" fmla="*/ 207498 h 436098"/>
                  <a:gd name="connsiteX6" fmla="*/ 460375 w 481778"/>
                  <a:gd name="connsiteY6" fmla="*/ 1123 h 436098"/>
                  <a:gd name="connsiteX7" fmla="*/ 460375 w 481778"/>
                  <a:gd name="connsiteY7" fmla="*/ 309098 h 436098"/>
                  <a:gd name="connsiteX8" fmla="*/ 174625 w 481778"/>
                  <a:gd name="connsiteY8" fmla="*/ 436098 h 436098"/>
                  <a:gd name="connsiteX0" fmla="*/ 0 w 481778"/>
                  <a:gd name="connsiteY0" fmla="*/ 293235 h 436110"/>
                  <a:gd name="connsiteX1" fmla="*/ 0 w 481778"/>
                  <a:gd name="connsiteY1" fmla="*/ 293235 h 436110"/>
                  <a:gd name="connsiteX2" fmla="*/ 177800 w 481778"/>
                  <a:gd name="connsiteY2" fmla="*/ 290060 h 436110"/>
                  <a:gd name="connsiteX3" fmla="*/ 254000 w 481778"/>
                  <a:gd name="connsiteY3" fmla="*/ 277360 h 436110"/>
                  <a:gd name="connsiteX4" fmla="*/ 403225 w 481778"/>
                  <a:gd name="connsiteY4" fmla="*/ 207510 h 436110"/>
                  <a:gd name="connsiteX5" fmla="*/ 460375 w 481778"/>
                  <a:gd name="connsiteY5" fmla="*/ 1135 h 436110"/>
                  <a:gd name="connsiteX6" fmla="*/ 460375 w 481778"/>
                  <a:gd name="connsiteY6" fmla="*/ 309110 h 436110"/>
                  <a:gd name="connsiteX7" fmla="*/ 174625 w 481778"/>
                  <a:gd name="connsiteY7" fmla="*/ 436110 h 436110"/>
                  <a:gd name="connsiteX0" fmla="*/ 0 w 481778"/>
                  <a:gd name="connsiteY0" fmla="*/ 293248 h 436123"/>
                  <a:gd name="connsiteX1" fmla="*/ 0 w 481778"/>
                  <a:gd name="connsiteY1" fmla="*/ 293248 h 436123"/>
                  <a:gd name="connsiteX2" fmla="*/ 177800 w 481778"/>
                  <a:gd name="connsiteY2" fmla="*/ 290073 h 436123"/>
                  <a:gd name="connsiteX3" fmla="*/ 403225 w 481778"/>
                  <a:gd name="connsiteY3" fmla="*/ 207523 h 436123"/>
                  <a:gd name="connsiteX4" fmla="*/ 460375 w 481778"/>
                  <a:gd name="connsiteY4" fmla="*/ 1148 h 436123"/>
                  <a:gd name="connsiteX5" fmla="*/ 460375 w 481778"/>
                  <a:gd name="connsiteY5" fmla="*/ 309123 h 436123"/>
                  <a:gd name="connsiteX6" fmla="*/ 174625 w 481778"/>
                  <a:gd name="connsiteY6" fmla="*/ 436123 h 436123"/>
                  <a:gd name="connsiteX0" fmla="*/ 0 w 481778"/>
                  <a:gd name="connsiteY0" fmla="*/ 293251 h 436126"/>
                  <a:gd name="connsiteX1" fmla="*/ 0 w 481778"/>
                  <a:gd name="connsiteY1" fmla="*/ 293251 h 436126"/>
                  <a:gd name="connsiteX2" fmla="*/ 403225 w 481778"/>
                  <a:gd name="connsiteY2" fmla="*/ 207526 h 436126"/>
                  <a:gd name="connsiteX3" fmla="*/ 460375 w 481778"/>
                  <a:gd name="connsiteY3" fmla="*/ 1151 h 436126"/>
                  <a:gd name="connsiteX4" fmla="*/ 460375 w 481778"/>
                  <a:gd name="connsiteY4" fmla="*/ 309126 h 436126"/>
                  <a:gd name="connsiteX5" fmla="*/ 174625 w 481778"/>
                  <a:gd name="connsiteY5" fmla="*/ 436126 h 436126"/>
                  <a:gd name="connsiteX0" fmla="*/ 0 w 538755"/>
                  <a:gd name="connsiteY0" fmla="*/ 298862 h 441737"/>
                  <a:gd name="connsiteX1" fmla="*/ 0 w 538755"/>
                  <a:gd name="connsiteY1" fmla="*/ 298862 h 441737"/>
                  <a:gd name="connsiteX2" fmla="*/ 403225 w 538755"/>
                  <a:gd name="connsiteY2" fmla="*/ 213137 h 441737"/>
                  <a:gd name="connsiteX3" fmla="*/ 538713 w 538755"/>
                  <a:gd name="connsiteY3" fmla="*/ 1124 h 441737"/>
                  <a:gd name="connsiteX4" fmla="*/ 460375 w 538755"/>
                  <a:gd name="connsiteY4" fmla="*/ 314737 h 441737"/>
                  <a:gd name="connsiteX5" fmla="*/ 174625 w 538755"/>
                  <a:gd name="connsiteY5" fmla="*/ 441737 h 441737"/>
                  <a:gd name="connsiteX0" fmla="*/ 0 w 538755"/>
                  <a:gd name="connsiteY0" fmla="*/ 298862 h 441737"/>
                  <a:gd name="connsiteX1" fmla="*/ 0 w 538755"/>
                  <a:gd name="connsiteY1" fmla="*/ 298862 h 441737"/>
                  <a:gd name="connsiteX2" fmla="*/ 403225 w 538755"/>
                  <a:gd name="connsiteY2" fmla="*/ 213137 h 441737"/>
                  <a:gd name="connsiteX3" fmla="*/ 538713 w 538755"/>
                  <a:gd name="connsiteY3" fmla="*/ 1124 h 441737"/>
                  <a:gd name="connsiteX4" fmla="*/ 460375 w 538755"/>
                  <a:gd name="connsiteY4" fmla="*/ 314737 h 441737"/>
                  <a:gd name="connsiteX5" fmla="*/ 174625 w 538755"/>
                  <a:gd name="connsiteY5" fmla="*/ 441737 h 441737"/>
                  <a:gd name="connsiteX6" fmla="*/ 0 w 538755"/>
                  <a:gd name="connsiteY6" fmla="*/ 298862 h 441737"/>
                  <a:gd name="connsiteX0" fmla="*/ 0 w 538755"/>
                  <a:gd name="connsiteY0" fmla="*/ 298862 h 444049"/>
                  <a:gd name="connsiteX1" fmla="*/ 0 w 538755"/>
                  <a:gd name="connsiteY1" fmla="*/ 298862 h 444049"/>
                  <a:gd name="connsiteX2" fmla="*/ 403225 w 538755"/>
                  <a:gd name="connsiteY2" fmla="*/ 213137 h 444049"/>
                  <a:gd name="connsiteX3" fmla="*/ 538713 w 538755"/>
                  <a:gd name="connsiteY3" fmla="*/ 1124 h 444049"/>
                  <a:gd name="connsiteX4" fmla="*/ 460375 w 538755"/>
                  <a:gd name="connsiteY4" fmla="*/ 314737 h 444049"/>
                  <a:gd name="connsiteX5" fmla="*/ 174625 w 538755"/>
                  <a:gd name="connsiteY5" fmla="*/ 441737 h 444049"/>
                  <a:gd name="connsiteX6" fmla="*/ 0 w 538755"/>
                  <a:gd name="connsiteY6" fmla="*/ 298862 h 444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8755" h="444049">
                    <a:moveTo>
                      <a:pt x="0" y="298862"/>
                    </a:moveTo>
                    <a:lnTo>
                      <a:pt x="0" y="298862"/>
                    </a:lnTo>
                    <a:cubicBezTo>
                      <a:pt x="67204" y="284575"/>
                      <a:pt x="313440" y="262760"/>
                      <a:pt x="403225" y="213137"/>
                    </a:cubicBezTo>
                    <a:cubicBezTo>
                      <a:pt x="493010" y="163514"/>
                      <a:pt x="529188" y="-15809"/>
                      <a:pt x="538713" y="1124"/>
                    </a:cubicBezTo>
                    <a:cubicBezTo>
                      <a:pt x="539771" y="47161"/>
                      <a:pt x="521056" y="241302"/>
                      <a:pt x="460375" y="314737"/>
                    </a:cubicBezTo>
                    <a:cubicBezTo>
                      <a:pt x="399694" y="388172"/>
                      <a:pt x="229515" y="432014"/>
                      <a:pt x="174625" y="441737"/>
                    </a:cubicBezTo>
                    <a:cubicBezTo>
                      <a:pt x="61580" y="461762"/>
                      <a:pt x="58208" y="346487"/>
                      <a:pt x="0" y="29886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5" name="Group 334"/>
            <p:cNvGrpSpPr/>
            <p:nvPr/>
          </p:nvGrpSpPr>
          <p:grpSpPr>
            <a:xfrm>
              <a:off x="2326113" y="3733174"/>
              <a:ext cx="287701" cy="291579"/>
              <a:chOff x="2249998" y="4433432"/>
              <a:chExt cx="855835" cy="867368"/>
            </a:xfrm>
            <a:solidFill>
              <a:schemeClr val="tx1"/>
            </a:solidFill>
          </p:grpSpPr>
          <p:sp>
            <p:nvSpPr>
              <p:cNvPr id="336" name="Chord 335"/>
              <p:cNvSpPr/>
              <p:nvPr/>
            </p:nvSpPr>
            <p:spPr>
              <a:xfrm rot="18646141">
                <a:off x="2244232" y="4439198"/>
                <a:ext cx="867368" cy="855835"/>
              </a:xfrm>
              <a:prstGeom prst="chord">
                <a:avLst>
                  <a:gd name="adj1" fmla="val 21522466"/>
                  <a:gd name="adj2" fmla="val 16982415"/>
                </a:avLst>
              </a:prstGeom>
              <a:solidFill>
                <a:schemeClr val="bg1">
                  <a:lumMod val="75000"/>
                  <a:alpha val="47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7" name="Group 336"/>
              <p:cNvGrpSpPr/>
              <p:nvPr/>
            </p:nvGrpSpPr>
            <p:grpSpPr>
              <a:xfrm rot="2667229">
                <a:off x="2458995" y="4650041"/>
                <a:ext cx="466054" cy="462577"/>
                <a:chOff x="1194241" y="4607184"/>
                <a:chExt cx="1541553" cy="1530050"/>
              </a:xfrm>
              <a:grpFill/>
            </p:grpSpPr>
            <p:sp>
              <p:nvSpPr>
                <p:cNvPr id="338" name="Teardrop 337"/>
                <p:cNvSpPr/>
                <p:nvPr/>
              </p:nvSpPr>
              <p:spPr>
                <a:xfrm>
                  <a:off x="1194241" y="5217858"/>
                  <a:ext cx="919376" cy="919376"/>
                </a:xfrm>
                <a:prstGeom prst="teardrop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ight Triangle 338"/>
                <p:cNvSpPr/>
                <p:nvPr/>
              </p:nvSpPr>
              <p:spPr>
                <a:xfrm>
                  <a:off x="2053429" y="4607184"/>
                  <a:ext cx="682365" cy="682365"/>
                </a:xfrm>
                <a:prstGeom prst="rtTriangl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368" name="Group 367"/>
          <p:cNvGrpSpPr/>
          <p:nvPr/>
        </p:nvGrpSpPr>
        <p:grpSpPr>
          <a:xfrm>
            <a:off x="2614081" y="2834346"/>
            <a:ext cx="1669112" cy="1742303"/>
            <a:chOff x="2326113" y="2796726"/>
            <a:chExt cx="1669112" cy="1742303"/>
          </a:xfrm>
        </p:grpSpPr>
        <p:grpSp>
          <p:nvGrpSpPr>
            <p:cNvPr id="369" name="Group 368"/>
            <p:cNvGrpSpPr/>
            <p:nvPr/>
          </p:nvGrpSpPr>
          <p:grpSpPr>
            <a:xfrm rot="5400000">
              <a:off x="2590297" y="2618733"/>
              <a:ext cx="1156951" cy="1512937"/>
              <a:chOff x="5475398" y="4571683"/>
              <a:chExt cx="1188720" cy="1554480"/>
            </a:xfrm>
            <a:solidFill>
              <a:srgbClr val="000000"/>
            </a:solidFill>
          </p:grpSpPr>
          <p:sp>
            <p:nvSpPr>
              <p:cNvPr id="396" name="Rectangle 395"/>
              <p:cNvSpPr/>
              <p:nvPr/>
            </p:nvSpPr>
            <p:spPr>
              <a:xfrm>
                <a:off x="5475398" y="5733185"/>
                <a:ext cx="365760" cy="9144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5749718" y="4754563"/>
                <a:ext cx="91440" cy="978622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Rectangle 397"/>
              <p:cNvSpPr/>
              <p:nvPr/>
            </p:nvSpPr>
            <p:spPr>
              <a:xfrm>
                <a:off x="5749718" y="6034723"/>
                <a:ext cx="640080" cy="9144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Rectangle 398"/>
              <p:cNvSpPr/>
              <p:nvPr/>
            </p:nvSpPr>
            <p:spPr>
              <a:xfrm>
                <a:off x="6115478" y="4571683"/>
                <a:ext cx="548640" cy="9144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5749718" y="4754563"/>
                <a:ext cx="457200" cy="9144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6115478" y="4571683"/>
                <a:ext cx="91440" cy="18288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5749718" y="5824625"/>
                <a:ext cx="91440" cy="301538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6115478" y="4846003"/>
                <a:ext cx="91440" cy="18288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6115478" y="4937443"/>
                <a:ext cx="365760" cy="9144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0" name="Group 369"/>
            <p:cNvGrpSpPr/>
            <p:nvPr/>
          </p:nvGrpSpPr>
          <p:grpSpPr>
            <a:xfrm>
              <a:off x="3771925" y="4020291"/>
              <a:ext cx="223300" cy="518738"/>
              <a:chOff x="2249838" y="1898254"/>
              <a:chExt cx="987092" cy="2087036"/>
            </a:xfrm>
            <a:solidFill>
              <a:schemeClr val="tx1"/>
            </a:solidFill>
          </p:grpSpPr>
          <p:sp>
            <p:nvSpPr>
              <p:cNvPr id="388" name="Oval 387"/>
              <p:cNvSpPr/>
              <p:nvPr/>
            </p:nvSpPr>
            <p:spPr>
              <a:xfrm>
                <a:off x="2549436" y="1898254"/>
                <a:ext cx="409658" cy="418436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Rounded Rectangle 388"/>
              <p:cNvSpPr/>
              <p:nvPr/>
            </p:nvSpPr>
            <p:spPr>
              <a:xfrm>
                <a:off x="2466787" y="2291414"/>
                <a:ext cx="574956" cy="881077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Rounded Rectangle 389"/>
              <p:cNvSpPr/>
              <p:nvPr/>
            </p:nvSpPr>
            <p:spPr>
              <a:xfrm>
                <a:off x="2467508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ounded Rectangle 390"/>
              <p:cNvSpPr/>
              <p:nvPr/>
            </p:nvSpPr>
            <p:spPr>
              <a:xfrm>
                <a:off x="2776423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Rounded Rectangle 391"/>
              <p:cNvSpPr/>
              <p:nvPr/>
            </p:nvSpPr>
            <p:spPr>
              <a:xfrm rot="911694">
                <a:off x="2399196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Rounded Rectangle 392"/>
              <p:cNvSpPr/>
              <p:nvPr/>
            </p:nvSpPr>
            <p:spPr>
              <a:xfrm rot="20688306" flipH="1">
                <a:off x="2951379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Rounded Rectangle 393"/>
              <p:cNvSpPr/>
              <p:nvPr/>
            </p:nvSpPr>
            <p:spPr>
              <a:xfrm rot="9574993">
                <a:off x="2249838" y="2493118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Rounded Rectangle 394"/>
              <p:cNvSpPr/>
              <p:nvPr/>
            </p:nvSpPr>
            <p:spPr>
              <a:xfrm rot="9617353">
                <a:off x="3078975" y="2800129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1" name="Group 370"/>
            <p:cNvGrpSpPr/>
            <p:nvPr/>
          </p:nvGrpSpPr>
          <p:grpSpPr>
            <a:xfrm>
              <a:off x="3422948" y="3826722"/>
              <a:ext cx="225936" cy="395372"/>
              <a:chOff x="3706172" y="4175767"/>
              <a:chExt cx="624844" cy="941441"/>
            </a:xfrm>
            <a:solidFill>
              <a:schemeClr val="tx1"/>
            </a:solidFill>
          </p:grpSpPr>
          <p:sp>
            <p:nvSpPr>
              <p:cNvPr id="377" name="Heart 376"/>
              <p:cNvSpPr/>
              <p:nvPr/>
            </p:nvSpPr>
            <p:spPr>
              <a:xfrm rot="10800000">
                <a:off x="3761942" y="4334756"/>
                <a:ext cx="518392" cy="746842"/>
              </a:xfrm>
              <a:prstGeom prst="hear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Rectangle 377"/>
              <p:cNvSpPr/>
              <p:nvPr/>
            </p:nvSpPr>
            <p:spPr>
              <a:xfrm>
                <a:off x="3889676" y="4729529"/>
                <a:ext cx="262923" cy="34477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Heart 378"/>
              <p:cNvSpPr/>
              <p:nvPr/>
            </p:nvSpPr>
            <p:spPr>
              <a:xfrm>
                <a:off x="3820310" y="4201584"/>
                <a:ext cx="408262" cy="315136"/>
              </a:xfrm>
              <a:prstGeom prst="hear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Rectangle 379"/>
              <p:cNvSpPr/>
              <p:nvPr/>
            </p:nvSpPr>
            <p:spPr>
              <a:xfrm>
                <a:off x="3948044" y="4204759"/>
                <a:ext cx="207067" cy="12587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81" name="Group 380"/>
              <p:cNvGrpSpPr/>
              <p:nvPr/>
            </p:nvGrpSpPr>
            <p:grpSpPr>
              <a:xfrm rot="19881946">
                <a:off x="3706172" y="4184753"/>
                <a:ext cx="207654" cy="126235"/>
                <a:chOff x="4173540" y="5081599"/>
                <a:chExt cx="518392" cy="315136"/>
              </a:xfrm>
              <a:grpFill/>
            </p:grpSpPr>
            <p:sp>
              <p:nvSpPr>
                <p:cNvPr id="386" name="Heart 385"/>
                <p:cNvSpPr/>
                <p:nvPr/>
              </p:nvSpPr>
              <p:spPr>
                <a:xfrm>
                  <a:off x="4173540" y="5081599"/>
                  <a:ext cx="518392" cy="315136"/>
                </a:xfrm>
                <a:prstGeom prst="hear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4301272" y="5084774"/>
                  <a:ext cx="262923" cy="125873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2" name="Group 381"/>
              <p:cNvGrpSpPr/>
              <p:nvPr/>
            </p:nvGrpSpPr>
            <p:grpSpPr>
              <a:xfrm rot="1261601">
                <a:off x="4110770" y="4175767"/>
                <a:ext cx="207654" cy="126235"/>
                <a:chOff x="4173540" y="5081599"/>
                <a:chExt cx="518392" cy="315136"/>
              </a:xfrm>
              <a:grpFill/>
            </p:grpSpPr>
            <p:sp>
              <p:nvSpPr>
                <p:cNvPr id="384" name="Heart 383"/>
                <p:cNvSpPr/>
                <p:nvPr/>
              </p:nvSpPr>
              <p:spPr>
                <a:xfrm>
                  <a:off x="4173540" y="5081599"/>
                  <a:ext cx="518392" cy="315136"/>
                </a:xfrm>
                <a:prstGeom prst="hear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4301272" y="5084774"/>
                  <a:ext cx="262923" cy="125873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3" name="Freeform 382"/>
              <p:cNvSpPr/>
              <p:nvPr/>
            </p:nvSpPr>
            <p:spPr>
              <a:xfrm>
                <a:off x="3894308" y="4867119"/>
                <a:ext cx="436708" cy="250089"/>
              </a:xfrm>
              <a:custGeom>
                <a:avLst/>
                <a:gdLst>
                  <a:gd name="connsiteX0" fmla="*/ 0 w 467316"/>
                  <a:gd name="connsiteY0" fmla="*/ 292100 h 444500"/>
                  <a:gd name="connsiteX1" fmla="*/ 0 w 467316"/>
                  <a:gd name="connsiteY1" fmla="*/ 292100 h 444500"/>
                  <a:gd name="connsiteX2" fmla="*/ 177800 w 467316"/>
                  <a:gd name="connsiteY2" fmla="*/ 288925 h 444500"/>
                  <a:gd name="connsiteX3" fmla="*/ 254000 w 467316"/>
                  <a:gd name="connsiteY3" fmla="*/ 276225 h 444500"/>
                  <a:gd name="connsiteX4" fmla="*/ 323850 w 467316"/>
                  <a:gd name="connsiteY4" fmla="*/ 263525 h 444500"/>
                  <a:gd name="connsiteX5" fmla="*/ 384175 w 467316"/>
                  <a:gd name="connsiteY5" fmla="*/ 234950 h 444500"/>
                  <a:gd name="connsiteX6" fmla="*/ 403225 w 467316"/>
                  <a:gd name="connsiteY6" fmla="*/ 206375 h 444500"/>
                  <a:gd name="connsiteX7" fmla="*/ 434975 w 467316"/>
                  <a:gd name="connsiteY7" fmla="*/ 114300 h 444500"/>
                  <a:gd name="connsiteX8" fmla="*/ 447675 w 467316"/>
                  <a:gd name="connsiteY8" fmla="*/ 63500 h 444500"/>
                  <a:gd name="connsiteX9" fmla="*/ 454025 w 467316"/>
                  <a:gd name="connsiteY9" fmla="*/ 31750 h 444500"/>
                  <a:gd name="connsiteX10" fmla="*/ 460375 w 467316"/>
                  <a:gd name="connsiteY10" fmla="*/ 0 h 444500"/>
                  <a:gd name="connsiteX11" fmla="*/ 463550 w 467316"/>
                  <a:gd name="connsiteY11" fmla="*/ 139700 h 444500"/>
                  <a:gd name="connsiteX12" fmla="*/ 460375 w 467316"/>
                  <a:gd name="connsiteY12" fmla="*/ 307975 h 444500"/>
                  <a:gd name="connsiteX13" fmla="*/ 444500 w 467316"/>
                  <a:gd name="connsiteY13" fmla="*/ 327025 h 444500"/>
                  <a:gd name="connsiteX14" fmla="*/ 406400 w 467316"/>
                  <a:gd name="connsiteY14" fmla="*/ 358775 h 444500"/>
                  <a:gd name="connsiteX15" fmla="*/ 381000 w 467316"/>
                  <a:gd name="connsiteY15" fmla="*/ 377825 h 444500"/>
                  <a:gd name="connsiteX16" fmla="*/ 311150 w 467316"/>
                  <a:gd name="connsiteY16" fmla="*/ 428625 h 444500"/>
                  <a:gd name="connsiteX17" fmla="*/ 285750 w 467316"/>
                  <a:gd name="connsiteY17" fmla="*/ 441325 h 444500"/>
                  <a:gd name="connsiteX18" fmla="*/ 231775 w 467316"/>
                  <a:gd name="connsiteY18" fmla="*/ 444500 h 444500"/>
                  <a:gd name="connsiteX19" fmla="*/ 174625 w 467316"/>
                  <a:gd name="connsiteY19" fmla="*/ 434975 h 444500"/>
                  <a:gd name="connsiteX20" fmla="*/ 146050 w 467316"/>
                  <a:gd name="connsiteY20" fmla="*/ 422275 h 444500"/>
                  <a:gd name="connsiteX21" fmla="*/ 127000 w 467316"/>
                  <a:gd name="connsiteY21" fmla="*/ 415925 h 444500"/>
                  <a:gd name="connsiteX22" fmla="*/ 117475 w 467316"/>
                  <a:gd name="connsiteY22" fmla="*/ 412750 h 444500"/>
                  <a:gd name="connsiteX23" fmla="*/ 104775 w 467316"/>
                  <a:gd name="connsiteY23" fmla="*/ 409575 h 444500"/>
                  <a:gd name="connsiteX24" fmla="*/ 101600 w 467316"/>
                  <a:gd name="connsiteY24" fmla="*/ 406400 h 444500"/>
                  <a:gd name="connsiteX25" fmla="*/ 101600 w 467316"/>
                  <a:gd name="connsiteY25" fmla="*/ 406400 h 444500"/>
                  <a:gd name="connsiteX0" fmla="*/ 0 w 461822"/>
                  <a:gd name="connsiteY0" fmla="*/ 292100 h 444500"/>
                  <a:gd name="connsiteX1" fmla="*/ 0 w 461822"/>
                  <a:gd name="connsiteY1" fmla="*/ 292100 h 444500"/>
                  <a:gd name="connsiteX2" fmla="*/ 177800 w 461822"/>
                  <a:gd name="connsiteY2" fmla="*/ 288925 h 444500"/>
                  <a:gd name="connsiteX3" fmla="*/ 254000 w 461822"/>
                  <a:gd name="connsiteY3" fmla="*/ 276225 h 444500"/>
                  <a:gd name="connsiteX4" fmla="*/ 323850 w 461822"/>
                  <a:gd name="connsiteY4" fmla="*/ 263525 h 444500"/>
                  <a:gd name="connsiteX5" fmla="*/ 384175 w 461822"/>
                  <a:gd name="connsiteY5" fmla="*/ 234950 h 444500"/>
                  <a:gd name="connsiteX6" fmla="*/ 403225 w 461822"/>
                  <a:gd name="connsiteY6" fmla="*/ 206375 h 444500"/>
                  <a:gd name="connsiteX7" fmla="*/ 434975 w 461822"/>
                  <a:gd name="connsiteY7" fmla="*/ 114300 h 444500"/>
                  <a:gd name="connsiteX8" fmla="*/ 447675 w 461822"/>
                  <a:gd name="connsiteY8" fmla="*/ 63500 h 444500"/>
                  <a:gd name="connsiteX9" fmla="*/ 454025 w 461822"/>
                  <a:gd name="connsiteY9" fmla="*/ 31750 h 444500"/>
                  <a:gd name="connsiteX10" fmla="*/ 460375 w 461822"/>
                  <a:gd name="connsiteY10" fmla="*/ 0 h 444500"/>
                  <a:gd name="connsiteX11" fmla="*/ 460375 w 461822"/>
                  <a:gd name="connsiteY11" fmla="*/ 307975 h 444500"/>
                  <a:gd name="connsiteX12" fmla="*/ 444500 w 461822"/>
                  <a:gd name="connsiteY12" fmla="*/ 327025 h 444500"/>
                  <a:gd name="connsiteX13" fmla="*/ 406400 w 461822"/>
                  <a:gd name="connsiteY13" fmla="*/ 358775 h 444500"/>
                  <a:gd name="connsiteX14" fmla="*/ 381000 w 461822"/>
                  <a:gd name="connsiteY14" fmla="*/ 377825 h 444500"/>
                  <a:gd name="connsiteX15" fmla="*/ 311150 w 461822"/>
                  <a:gd name="connsiteY15" fmla="*/ 428625 h 444500"/>
                  <a:gd name="connsiteX16" fmla="*/ 285750 w 461822"/>
                  <a:gd name="connsiteY16" fmla="*/ 441325 h 444500"/>
                  <a:gd name="connsiteX17" fmla="*/ 231775 w 461822"/>
                  <a:gd name="connsiteY17" fmla="*/ 444500 h 444500"/>
                  <a:gd name="connsiteX18" fmla="*/ 174625 w 461822"/>
                  <a:gd name="connsiteY18" fmla="*/ 434975 h 444500"/>
                  <a:gd name="connsiteX19" fmla="*/ 146050 w 461822"/>
                  <a:gd name="connsiteY19" fmla="*/ 422275 h 444500"/>
                  <a:gd name="connsiteX20" fmla="*/ 127000 w 461822"/>
                  <a:gd name="connsiteY20" fmla="*/ 415925 h 444500"/>
                  <a:gd name="connsiteX21" fmla="*/ 117475 w 461822"/>
                  <a:gd name="connsiteY21" fmla="*/ 412750 h 444500"/>
                  <a:gd name="connsiteX22" fmla="*/ 104775 w 461822"/>
                  <a:gd name="connsiteY22" fmla="*/ 409575 h 444500"/>
                  <a:gd name="connsiteX23" fmla="*/ 101600 w 461822"/>
                  <a:gd name="connsiteY23" fmla="*/ 406400 h 444500"/>
                  <a:gd name="connsiteX24" fmla="*/ 101600 w 461822"/>
                  <a:gd name="connsiteY24" fmla="*/ 406400 h 444500"/>
                  <a:gd name="connsiteX0" fmla="*/ 0 w 464618"/>
                  <a:gd name="connsiteY0" fmla="*/ 292100 h 444500"/>
                  <a:gd name="connsiteX1" fmla="*/ 0 w 464618"/>
                  <a:gd name="connsiteY1" fmla="*/ 292100 h 444500"/>
                  <a:gd name="connsiteX2" fmla="*/ 177800 w 464618"/>
                  <a:gd name="connsiteY2" fmla="*/ 288925 h 444500"/>
                  <a:gd name="connsiteX3" fmla="*/ 254000 w 464618"/>
                  <a:gd name="connsiteY3" fmla="*/ 276225 h 444500"/>
                  <a:gd name="connsiteX4" fmla="*/ 323850 w 464618"/>
                  <a:gd name="connsiteY4" fmla="*/ 263525 h 444500"/>
                  <a:gd name="connsiteX5" fmla="*/ 384175 w 464618"/>
                  <a:gd name="connsiteY5" fmla="*/ 234950 h 444500"/>
                  <a:gd name="connsiteX6" fmla="*/ 403225 w 464618"/>
                  <a:gd name="connsiteY6" fmla="*/ 206375 h 444500"/>
                  <a:gd name="connsiteX7" fmla="*/ 434975 w 464618"/>
                  <a:gd name="connsiteY7" fmla="*/ 114300 h 444500"/>
                  <a:gd name="connsiteX8" fmla="*/ 447675 w 464618"/>
                  <a:gd name="connsiteY8" fmla="*/ 63500 h 444500"/>
                  <a:gd name="connsiteX9" fmla="*/ 454025 w 464618"/>
                  <a:gd name="connsiteY9" fmla="*/ 31750 h 444500"/>
                  <a:gd name="connsiteX10" fmla="*/ 460375 w 464618"/>
                  <a:gd name="connsiteY10" fmla="*/ 0 h 444500"/>
                  <a:gd name="connsiteX11" fmla="*/ 460375 w 464618"/>
                  <a:gd name="connsiteY11" fmla="*/ 307975 h 444500"/>
                  <a:gd name="connsiteX12" fmla="*/ 406400 w 464618"/>
                  <a:gd name="connsiteY12" fmla="*/ 358775 h 444500"/>
                  <a:gd name="connsiteX13" fmla="*/ 381000 w 464618"/>
                  <a:gd name="connsiteY13" fmla="*/ 377825 h 444500"/>
                  <a:gd name="connsiteX14" fmla="*/ 311150 w 464618"/>
                  <a:gd name="connsiteY14" fmla="*/ 428625 h 444500"/>
                  <a:gd name="connsiteX15" fmla="*/ 285750 w 464618"/>
                  <a:gd name="connsiteY15" fmla="*/ 441325 h 444500"/>
                  <a:gd name="connsiteX16" fmla="*/ 231775 w 464618"/>
                  <a:gd name="connsiteY16" fmla="*/ 444500 h 444500"/>
                  <a:gd name="connsiteX17" fmla="*/ 174625 w 464618"/>
                  <a:gd name="connsiteY17" fmla="*/ 434975 h 444500"/>
                  <a:gd name="connsiteX18" fmla="*/ 146050 w 464618"/>
                  <a:gd name="connsiteY18" fmla="*/ 422275 h 444500"/>
                  <a:gd name="connsiteX19" fmla="*/ 127000 w 464618"/>
                  <a:gd name="connsiteY19" fmla="*/ 415925 h 444500"/>
                  <a:gd name="connsiteX20" fmla="*/ 117475 w 464618"/>
                  <a:gd name="connsiteY20" fmla="*/ 412750 h 444500"/>
                  <a:gd name="connsiteX21" fmla="*/ 104775 w 464618"/>
                  <a:gd name="connsiteY21" fmla="*/ 409575 h 444500"/>
                  <a:gd name="connsiteX22" fmla="*/ 101600 w 464618"/>
                  <a:gd name="connsiteY22" fmla="*/ 406400 h 444500"/>
                  <a:gd name="connsiteX23" fmla="*/ 101600 w 464618"/>
                  <a:gd name="connsiteY23" fmla="*/ 406400 h 444500"/>
                  <a:gd name="connsiteX0" fmla="*/ 0 w 466496"/>
                  <a:gd name="connsiteY0" fmla="*/ 292100 h 444500"/>
                  <a:gd name="connsiteX1" fmla="*/ 0 w 466496"/>
                  <a:gd name="connsiteY1" fmla="*/ 292100 h 444500"/>
                  <a:gd name="connsiteX2" fmla="*/ 177800 w 466496"/>
                  <a:gd name="connsiteY2" fmla="*/ 288925 h 444500"/>
                  <a:gd name="connsiteX3" fmla="*/ 254000 w 466496"/>
                  <a:gd name="connsiteY3" fmla="*/ 276225 h 444500"/>
                  <a:gd name="connsiteX4" fmla="*/ 323850 w 466496"/>
                  <a:gd name="connsiteY4" fmla="*/ 263525 h 444500"/>
                  <a:gd name="connsiteX5" fmla="*/ 384175 w 466496"/>
                  <a:gd name="connsiteY5" fmla="*/ 234950 h 444500"/>
                  <a:gd name="connsiteX6" fmla="*/ 403225 w 466496"/>
                  <a:gd name="connsiteY6" fmla="*/ 206375 h 444500"/>
                  <a:gd name="connsiteX7" fmla="*/ 434975 w 466496"/>
                  <a:gd name="connsiteY7" fmla="*/ 114300 h 444500"/>
                  <a:gd name="connsiteX8" fmla="*/ 447675 w 466496"/>
                  <a:gd name="connsiteY8" fmla="*/ 63500 h 444500"/>
                  <a:gd name="connsiteX9" fmla="*/ 454025 w 466496"/>
                  <a:gd name="connsiteY9" fmla="*/ 31750 h 444500"/>
                  <a:gd name="connsiteX10" fmla="*/ 460375 w 466496"/>
                  <a:gd name="connsiteY10" fmla="*/ 0 h 444500"/>
                  <a:gd name="connsiteX11" fmla="*/ 460375 w 466496"/>
                  <a:gd name="connsiteY11" fmla="*/ 307975 h 444500"/>
                  <a:gd name="connsiteX12" fmla="*/ 381000 w 466496"/>
                  <a:gd name="connsiteY12" fmla="*/ 377825 h 444500"/>
                  <a:gd name="connsiteX13" fmla="*/ 311150 w 466496"/>
                  <a:gd name="connsiteY13" fmla="*/ 428625 h 444500"/>
                  <a:gd name="connsiteX14" fmla="*/ 285750 w 466496"/>
                  <a:gd name="connsiteY14" fmla="*/ 441325 h 444500"/>
                  <a:gd name="connsiteX15" fmla="*/ 231775 w 466496"/>
                  <a:gd name="connsiteY15" fmla="*/ 444500 h 444500"/>
                  <a:gd name="connsiteX16" fmla="*/ 174625 w 466496"/>
                  <a:gd name="connsiteY16" fmla="*/ 434975 h 444500"/>
                  <a:gd name="connsiteX17" fmla="*/ 146050 w 466496"/>
                  <a:gd name="connsiteY17" fmla="*/ 422275 h 444500"/>
                  <a:gd name="connsiteX18" fmla="*/ 127000 w 466496"/>
                  <a:gd name="connsiteY18" fmla="*/ 415925 h 444500"/>
                  <a:gd name="connsiteX19" fmla="*/ 117475 w 466496"/>
                  <a:gd name="connsiteY19" fmla="*/ 412750 h 444500"/>
                  <a:gd name="connsiteX20" fmla="*/ 104775 w 466496"/>
                  <a:gd name="connsiteY20" fmla="*/ 409575 h 444500"/>
                  <a:gd name="connsiteX21" fmla="*/ 101600 w 466496"/>
                  <a:gd name="connsiteY21" fmla="*/ 406400 h 444500"/>
                  <a:gd name="connsiteX22" fmla="*/ 101600 w 466496"/>
                  <a:gd name="connsiteY22" fmla="*/ 406400 h 444500"/>
                  <a:gd name="connsiteX0" fmla="*/ 0 w 471667"/>
                  <a:gd name="connsiteY0" fmla="*/ 292100 h 444500"/>
                  <a:gd name="connsiteX1" fmla="*/ 0 w 471667"/>
                  <a:gd name="connsiteY1" fmla="*/ 292100 h 444500"/>
                  <a:gd name="connsiteX2" fmla="*/ 177800 w 471667"/>
                  <a:gd name="connsiteY2" fmla="*/ 288925 h 444500"/>
                  <a:gd name="connsiteX3" fmla="*/ 254000 w 471667"/>
                  <a:gd name="connsiteY3" fmla="*/ 276225 h 444500"/>
                  <a:gd name="connsiteX4" fmla="*/ 323850 w 471667"/>
                  <a:gd name="connsiteY4" fmla="*/ 263525 h 444500"/>
                  <a:gd name="connsiteX5" fmla="*/ 384175 w 471667"/>
                  <a:gd name="connsiteY5" fmla="*/ 234950 h 444500"/>
                  <a:gd name="connsiteX6" fmla="*/ 403225 w 471667"/>
                  <a:gd name="connsiteY6" fmla="*/ 206375 h 444500"/>
                  <a:gd name="connsiteX7" fmla="*/ 434975 w 471667"/>
                  <a:gd name="connsiteY7" fmla="*/ 114300 h 444500"/>
                  <a:gd name="connsiteX8" fmla="*/ 447675 w 471667"/>
                  <a:gd name="connsiteY8" fmla="*/ 63500 h 444500"/>
                  <a:gd name="connsiteX9" fmla="*/ 454025 w 471667"/>
                  <a:gd name="connsiteY9" fmla="*/ 31750 h 444500"/>
                  <a:gd name="connsiteX10" fmla="*/ 460375 w 471667"/>
                  <a:gd name="connsiteY10" fmla="*/ 0 h 444500"/>
                  <a:gd name="connsiteX11" fmla="*/ 460375 w 471667"/>
                  <a:gd name="connsiteY11" fmla="*/ 307975 h 444500"/>
                  <a:gd name="connsiteX12" fmla="*/ 311150 w 471667"/>
                  <a:gd name="connsiteY12" fmla="*/ 428625 h 444500"/>
                  <a:gd name="connsiteX13" fmla="*/ 285750 w 471667"/>
                  <a:gd name="connsiteY13" fmla="*/ 441325 h 444500"/>
                  <a:gd name="connsiteX14" fmla="*/ 231775 w 471667"/>
                  <a:gd name="connsiteY14" fmla="*/ 444500 h 444500"/>
                  <a:gd name="connsiteX15" fmla="*/ 174625 w 471667"/>
                  <a:gd name="connsiteY15" fmla="*/ 434975 h 444500"/>
                  <a:gd name="connsiteX16" fmla="*/ 146050 w 471667"/>
                  <a:gd name="connsiteY16" fmla="*/ 422275 h 444500"/>
                  <a:gd name="connsiteX17" fmla="*/ 127000 w 471667"/>
                  <a:gd name="connsiteY17" fmla="*/ 415925 h 444500"/>
                  <a:gd name="connsiteX18" fmla="*/ 117475 w 471667"/>
                  <a:gd name="connsiteY18" fmla="*/ 412750 h 444500"/>
                  <a:gd name="connsiteX19" fmla="*/ 104775 w 471667"/>
                  <a:gd name="connsiteY19" fmla="*/ 409575 h 444500"/>
                  <a:gd name="connsiteX20" fmla="*/ 101600 w 471667"/>
                  <a:gd name="connsiteY20" fmla="*/ 406400 h 444500"/>
                  <a:gd name="connsiteX21" fmla="*/ 101600 w 471667"/>
                  <a:gd name="connsiteY21" fmla="*/ 406400 h 444500"/>
                  <a:gd name="connsiteX0" fmla="*/ 0 w 473548"/>
                  <a:gd name="connsiteY0" fmla="*/ 292100 h 452065"/>
                  <a:gd name="connsiteX1" fmla="*/ 0 w 473548"/>
                  <a:gd name="connsiteY1" fmla="*/ 292100 h 452065"/>
                  <a:gd name="connsiteX2" fmla="*/ 177800 w 473548"/>
                  <a:gd name="connsiteY2" fmla="*/ 288925 h 452065"/>
                  <a:gd name="connsiteX3" fmla="*/ 254000 w 473548"/>
                  <a:gd name="connsiteY3" fmla="*/ 276225 h 452065"/>
                  <a:gd name="connsiteX4" fmla="*/ 323850 w 473548"/>
                  <a:gd name="connsiteY4" fmla="*/ 263525 h 452065"/>
                  <a:gd name="connsiteX5" fmla="*/ 384175 w 473548"/>
                  <a:gd name="connsiteY5" fmla="*/ 234950 h 452065"/>
                  <a:gd name="connsiteX6" fmla="*/ 403225 w 473548"/>
                  <a:gd name="connsiteY6" fmla="*/ 206375 h 452065"/>
                  <a:gd name="connsiteX7" fmla="*/ 434975 w 473548"/>
                  <a:gd name="connsiteY7" fmla="*/ 114300 h 452065"/>
                  <a:gd name="connsiteX8" fmla="*/ 447675 w 473548"/>
                  <a:gd name="connsiteY8" fmla="*/ 63500 h 452065"/>
                  <a:gd name="connsiteX9" fmla="*/ 454025 w 473548"/>
                  <a:gd name="connsiteY9" fmla="*/ 31750 h 452065"/>
                  <a:gd name="connsiteX10" fmla="*/ 460375 w 473548"/>
                  <a:gd name="connsiteY10" fmla="*/ 0 h 452065"/>
                  <a:gd name="connsiteX11" fmla="*/ 460375 w 473548"/>
                  <a:gd name="connsiteY11" fmla="*/ 307975 h 452065"/>
                  <a:gd name="connsiteX12" fmla="*/ 285750 w 473548"/>
                  <a:gd name="connsiteY12" fmla="*/ 441325 h 452065"/>
                  <a:gd name="connsiteX13" fmla="*/ 231775 w 473548"/>
                  <a:gd name="connsiteY13" fmla="*/ 444500 h 452065"/>
                  <a:gd name="connsiteX14" fmla="*/ 174625 w 473548"/>
                  <a:gd name="connsiteY14" fmla="*/ 434975 h 452065"/>
                  <a:gd name="connsiteX15" fmla="*/ 146050 w 473548"/>
                  <a:gd name="connsiteY15" fmla="*/ 422275 h 452065"/>
                  <a:gd name="connsiteX16" fmla="*/ 127000 w 473548"/>
                  <a:gd name="connsiteY16" fmla="*/ 415925 h 452065"/>
                  <a:gd name="connsiteX17" fmla="*/ 117475 w 473548"/>
                  <a:gd name="connsiteY17" fmla="*/ 412750 h 452065"/>
                  <a:gd name="connsiteX18" fmla="*/ 104775 w 473548"/>
                  <a:gd name="connsiteY18" fmla="*/ 409575 h 452065"/>
                  <a:gd name="connsiteX19" fmla="*/ 101600 w 473548"/>
                  <a:gd name="connsiteY19" fmla="*/ 406400 h 452065"/>
                  <a:gd name="connsiteX20" fmla="*/ 101600 w 473548"/>
                  <a:gd name="connsiteY20" fmla="*/ 406400 h 452065"/>
                  <a:gd name="connsiteX0" fmla="*/ 0 w 477545"/>
                  <a:gd name="connsiteY0" fmla="*/ 292100 h 444500"/>
                  <a:gd name="connsiteX1" fmla="*/ 0 w 477545"/>
                  <a:gd name="connsiteY1" fmla="*/ 292100 h 444500"/>
                  <a:gd name="connsiteX2" fmla="*/ 177800 w 477545"/>
                  <a:gd name="connsiteY2" fmla="*/ 288925 h 444500"/>
                  <a:gd name="connsiteX3" fmla="*/ 254000 w 477545"/>
                  <a:gd name="connsiteY3" fmla="*/ 276225 h 444500"/>
                  <a:gd name="connsiteX4" fmla="*/ 323850 w 477545"/>
                  <a:gd name="connsiteY4" fmla="*/ 263525 h 444500"/>
                  <a:gd name="connsiteX5" fmla="*/ 384175 w 477545"/>
                  <a:gd name="connsiteY5" fmla="*/ 234950 h 444500"/>
                  <a:gd name="connsiteX6" fmla="*/ 403225 w 477545"/>
                  <a:gd name="connsiteY6" fmla="*/ 206375 h 444500"/>
                  <a:gd name="connsiteX7" fmla="*/ 434975 w 477545"/>
                  <a:gd name="connsiteY7" fmla="*/ 114300 h 444500"/>
                  <a:gd name="connsiteX8" fmla="*/ 447675 w 477545"/>
                  <a:gd name="connsiteY8" fmla="*/ 63500 h 444500"/>
                  <a:gd name="connsiteX9" fmla="*/ 454025 w 477545"/>
                  <a:gd name="connsiteY9" fmla="*/ 31750 h 444500"/>
                  <a:gd name="connsiteX10" fmla="*/ 460375 w 477545"/>
                  <a:gd name="connsiteY10" fmla="*/ 0 h 444500"/>
                  <a:gd name="connsiteX11" fmla="*/ 460375 w 477545"/>
                  <a:gd name="connsiteY11" fmla="*/ 307975 h 444500"/>
                  <a:gd name="connsiteX12" fmla="*/ 231775 w 477545"/>
                  <a:gd name="connsiteY12" fmla="*/ 444500 h 444500"/>
                  <a:gd name="connsiteX13" fmla="*/ 174625 w 477545"/>
                  <a:gd name="connsiteY13" fmla="*/ 434975 h 444500"/>
                  <a:gd name="connsiteX14" fmla="*/ 146050 w 477545"/>
                  <a:gd name="connsiteY14" fmla="*/ 422275 h 444500"/>
                  <a:gd name="connsiteX15" fmla="*/ 127000 w 477545"/>
                  <a:gd name="connsiteY15" fmla="*/ 415925 h 444500"/>
                  <a:gd name="connsiteX16" fmla="*/ 117475 w 477545"/>
                  <a:gd name="connsiteY16" fmla="*/ 412750 h 444500"/>
                  <a:gd name="connsiteX17" fmla="*/ 104775 w 477545"/>
                  <a:gd name="connsiteY17" fmla="*/ 409575 h 444500"/>
                  <a:gd name="connsiteX18" fmla="*/ 101600 w 477545"/>
                  <a:gd name="connsiteY18" fmla="*/ 406400 h 444500"/>
                  <a:gd name="connsiteX19" fmla="*/ 101600 w 477545"/>
                  <a:gd name="connsiteY19" fmla="*/ 406400 h 44450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17" fmla="*/ 101600 w 481778"/>
                  <a:gd name="connsiteY17" fmla="*/ 406400 h 441630"/>
                  <a:gd name="connsiteX18" fmla="*/ 101600 w 481778"/>
                  <a:gd name="connsiteY18" fmla="*/ 40640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17" fmla="*/ 101600 w 481778"/>
                  <a:gd name="connsiteY17" fmla="*/ 40640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0" fmla="*/ 0 w 481778"/>
                  <a:gd name="connsiteY0" fmla="*/ 292100 h 434975"/>
                  <a:gd name="connsiteX1" fmla="*/ 0 w 481778"/>
                  <a:gd name="connsiteY1" fmla="*/ 292100 h 434975"/>
                  <a:gd name="connsiteX2" fmla="*/ 177800 w 481778"/>
                  <a:gd name="connsiteY2" fmla="*/ 288925 h 434975"/>
                  <a:gd name="connsiteX3" fmla="*/ 254000 w 481778"/>
                  <a:gd name="connsiteY3" fmla="*/ 276225 h 434975"/>
                  <a:gd name="connsiteX4" fmla="*/ 323850 w 481778"/>
                  <a:gd name="connsiteY4" fmla="*/ 263525 h 434975"/>
                  <a:gd name="connsiteX5" fmla="*/ 384175 w 481778"/>
                  <a:gd name="connsiteY5" fmla="*/ 234950 h 434975"/>
                  <a:gd name="connsiteX6" fmla="*/ 403225 w 481778"/>
                  <a:gd name="connsiteY6" fmla="*/ 206375 h 434975"/>
                  <a:gd name="connsiteX7" fmla="*/ 434975 w 481778"/>
                  <a:gd name="connsiteY7" fmla="*/ 114300 h 434975"/>
                  <a:gd name="connsiteX8" fmla="*/ 447675 w 481778"/>
                  <a:gd name="connsiteY8" fmla="*/ 63500 h 434975"/>
                  <a:gd name="connsiteX9" fmla="*/ 454025 w 481778"/>
                  <a:gd name="connsiteY9" fmla="*/ 31750 h 434975"/>
                  <a:gd name="connsiteX10" fmla="*/ 460375 w 481778"/>
                  <a:gd name="connsiteY10" fmla="*/ 0 h 434975"/>
                  <a:gd name="connsiteX11" fmla="*/ 460375 w 481778"/>
                  <a:gd name="connsiteY11" fmla="*/ 307975 h 434975"/>
                  <a:gd name="connsiteX12" fmla="*/ 174625 w 481778"/>
                  <a:gd name="connsiteY12" fmla="*/ 434975 h 434975"/>
                  <a:gd name="connsiteX0" fmla="*/ 0 w 481778"/>
                  <a:gd name="connsiteY0" fmla="*/ 303003 h 445878"/>
                  <a:gd name="connsiteX1" fmla="*/ 0 w 481778"/>
                  <a:gd name="connsiteY1" fmla="*/ 303003 h 445878"/>
                  <a:gd name="connsiteX2" fmla="*/ 177800 w 481778"/>
                  <a:gd name="connsiteY2" fmla="*/ 299828 h 445878"/>
                  <a:gd name="connsiteX3" fmla="*/ 254000 w 481778"/>
                  <a:gd name="connsiteY3" fmla="*/ 287128 h 445878"/>
                  <a:gd name="connsiteX4" fmla="*/ 323850 w 481778"/>
                  <a:gd name="connsiteY4" fmla="*/ 274428 h 445878"/>
                  <a:gd name="connsiteX5" fmla="*/ 384175 w 481778"/>
                  <a:gd name="connsiteY5" fmla="*/ 245853 h 445878"/>
                  <a:gd name="connsiteX6" fmla="*/ 403225 w 481778"/>
                  <a:gd name="connsiteY6" fmla="*/ 217278 h 445878"/>
                  <a:gd name="connsiteX7" fmla="*/ 434975 w 481778"/>
                  <a:gd name="connsiteY7" fmla="*/ 125203 h 445878"/>
                  <a:gd name="connsiteX8" fmla="*/ 447675 w 481778"/>
                  <a:gd name="connsiteY8" fmla="*/ 74403 h 445878"/>
                  <a:gd name="connsiteX9" fmla="*/ 460375 w 481778"/>
                  <a:gd name="connsiteY9" fmla="*/ 10903 h 445878"/>
                  <a:gd name="connsiteX10" fmla="*/ 460375 w 481778"/>
                  <a:gd name="connsiteY10" fmla="*/ 318878 h 445878"/>
                  <a:gd name="connsiteX11" fmla="*/ 174625 w 481778"/>
                  <a:gd name="connsiteY11" fmla="*/ 445878 h 445878"/>
                  <a:gd name="connsiteX0" fmla="*/ 0 w 481778"/>
                  <a:gd name="connsiteY0" fmla="*/ 297868 h 440743"/>
                  <a:gd name="connsiteX1" fmla="*/ 0 w 481778"/>
                  <a:gd name="connsiteY1" fmla="*/ 297868 h 440743"/>
                  <a:gd name="connsiteX2" fmla="*/ 177800 w 481778"/>
                  <a:gd name="connsiteY2" fmla="*/ 294693 h 440743"/>
                  <a:gd name="connsiteX3" fmla="*/ 254000 w 481778"/>
                  <a:gd name="connsiteY3" fmla="*/ 281993 h 440743"/>
                  <a:gd name="connsiteX4" fmla="*/ 323850 w 481778"/>
                  <a:gd name="connsiteY4" fmla="*/ 269293 h 440743"/>
                  <a:gd name="connsiteX5" fmla="*/ 384175 w 481778"/>
                  <a:gd name="connsiteY5" fmla="*/ 240718 h 440743"/>
                  <a:gd name="connsiteX6" fmla="*/ 403225 w 481778"/>
                  <a:gd name="connsiteY6" fmla="*/ 212143 h 440743"/>
                  <a:gd name="connsiteX7" fmla="*/ 434975 w 481778"/>
                  <a:gd name="connsiteY7" fmla="*/ 120068 h 440743"/>
                  <a:gd name="connsiteX8" fmla="*/ 460375 w 481778"/>
                  <a:gd name="connsiteY8" fmla="*/ 5768 h 440743"/>
                  <a:gd name="connsiteX9" fmla="*/ 460375 w 481778"/>
                  <a:gd name="connsiteY9" fmla="*/ 313743 h 440743"/>
                  <a:gd name="connsiteX10" fmla="*/ 174625 w 481778"/>
                  <a:gd name="connsiteY10" fmla="*/ 440743 h 440743"/>
                  <a:gd name="connsiteX0" fmla="*/ 0 w 481778"/>
                  <a:gd name="connsiteY0" fmla="*/ 293197 h 436072"/>
                  <a:gd name="connsiteX1" fmla="*/ 0 w 481778"/>
                  <a:gd name="connsiteY1" fmla="*/ 293197 h 436072"/>
                  <a:gd name="connsiteX2" fmla="*/ 177800 w 481778"/>
                  <a:gd name="connsiteY2" fmla="*/ 290022 h 436072"/>
                  <a:gd name="connsiteX3" fmla="*/ 254000 w 481778"/>
                  <a:gd name="connsiteY3" fmla="*/ 277322 h 436072"/>
                  <a:gd name="connsiteX4" fmla="*/ 323850 w 481778"/>
                  <a:gd name="connsiteY4" fmla="*/ 264622 h 436072"/>
                  <a:gd name="connsiteX5" fmla="*/ 384175 w 481778"/>
                  <a:gd name="connsiteY5" fmla="*/ 236047 h 436072"/>
                  <a:gd name="connsiteX6" fmla="*/ 403225 w 481778"/>
                  <a:gd name="connsiteY6" fmla="*/ 207472 h 436072"/>
                  <a:gd name="connsiteX7" fmla="*/ 460375 w 481778"/>
                  <a:gd name="connsiteY7" fmla="*/ 1097 h 436072"/>
                  <a:gd name="connsiteX8" fmla="*/ 460375 w 481778"/>
                  <a:gd name="connsiteY8" fmla="*/ 309072 h 436072"/>
                  <a:gd name="connsiteX9" fmla="*/ 174625 w 481778"/>
                  <a:gd name="connsiteY9" fmla="*/ 436072 h 436072"/>
                  <a:gd name="connsiteX0" fmla="*/ 0 w 481778"/>
                  <a:gd name="connsiteY0" fmla="*/ 293223 h 436098"/>
                  <a:gd name="connsiteX1" fmla="*/ 0 w 481778"/>
                  <a:gd name="connsiteY1" fmla="*/ 293223 h 436098"/>
                  <a:gd name="connsiteX2" fmla="*/ 177800 w 481778"/>
                  <a:gd name="connsiteY2" fmla="*/ 290048 h 436098"/>
                  <a:gd name="connsiteX3" fmla="*/ 254000 w 481778"/>
                  <a:gd name="connsiteY3" fmla="*/ 277348 h 436098"/>
                  <a:gd name="connsiteX4" fmla="*/ 323850 w 481778"/>
                  <a:gd name="connsiteY4" fmla="*/ 264648 h 436098"/>
                  <a:gd name="connsiteX5" fmla="*/ 403225 w 481778"/>
                  <a:gd name="connsiteY5" fmla="*/ 207498 h 436098"/>
                  <a:gd name="connsiteX6" fmla="*/ 460375 w 481778"/>
                  <a:gd name="connsiteY6" fmla="*/ 1123 h 436098"/>
                  <a:gd name="connsiteX7" fmla="*/ 460375 w 481778"/>
                  <a:gd name="connsiteY7" fmla="*/ 309098 h 436098"/>
                  <a:gd name="connsiteX8" fmla="*/ 174625 w 481778"/>
                  <a:gd name="connsiteY8" fmla="*/ 436098 h 436098"/>
                  <a:gd name="connsiteX0" fmla="*/ 0 w 481778"/>
                  <a:gd name="connsiteY0" fmla="*/ 293235 h 436110"/>
                  <a:gd name="connsiteX1" fmla="*/ 0 w 481778"/>
                  <a:gd name="connsiteY1" fmla="*/ 293235 h 436110"/>
                  <a:gd name="connsiteX2" fmla="*/ 177800 w 481778"/>
                  <a:gd name="connsiteY2" fmla="*/ 290060 h 436110"/>
                  <a:gd name="connsiteX3" fmla="*/ 254000 w 481778"/>
                  <a:gd name="connsiteY3" fmla="*/ 277360 h 436110"/>
                  <a:gd name="connsiteX4" fmla="*/ 403225 w 481778"/>
                  <a:gd name="connsiteY4" fmla="*/ 207510 h 436110"/>
                  <a:gd name="connsiteX5" fmla="*/ 460375 w 481778"/>
                  <a:gd name="connsiteY5" fmla="*/ 1135 h 436110"/>
                  <a:gd name="connsiteX6" fmla="*/ 460375 w 481778"/>
                  <a:gd name="connsiteY6" fmla="*/ 309110 h 436110"/>
                  <a:gd name="connsiteX7" fmla="*/ 174625 w 481778"/>
                  <a:gd name="connsiteY7" fmla="*/ 436110 h 436110"/>
                  <a:gd name="connsiteX0" fmla="*/ 0 w 481778"/>
                  <a:gd name="connsiteY0" fmla="*/ 293248 h 436123"/>
                  <a:gd name="connsiteX1" fmla="*/ 0 w 481778"/>
                  <a:gd name="connsiteY1" fmla="*/ 293248 h 436123"/>
                  <a:gd name="connsiteX2" fmla="*/ 177800 w 481778"/>
                  <a:gd name="connsiteY2" fmla="*/ 290073 h 436123"/>
                  <a:gd name="connsiteX3" fmla="*/ 403225 w 481778"/>
                  <a:gd name="connsiteY3" fmla="*/ 207523 h 436123"/>
                  <a:gd name="connsiteX4" fmla="*/ 460375 w 481778"/>
                  <a:gd name="connsiteY4" fmla="*/ 1148 h 436123"/>
                  <a:gd name="connsiteX5" fmla="*/ 460375 w 481778"/>
                  <a:gd name="connsiteY5" fmla="*/ 309123 h 436123"/>
                  <a:gd name="connsiteX6" fmla="*/ 174625 w 481778"/>
                  <a:gd name="connsiteY6" fmla="*/ 436123 h 436123"/>
                  <a:gd name="connsiteX0" fmla="*/ 0 w 481778"/>
                  <a:gd name="connsiteY0" fmla="*/ 293251 h 436126"/>
                  <a:gd name="connsiteX1" fmla="*/ 0 w 481778"/>
                  <a:gd name="connsiteY1" fmla="*/ 293251 h 436126"/>
                  <a:gd name="connsiteX2" fmla="*/ 403225 w 481778"/>
                  <a:gd name="connsiteY2" fmla="*/ 207526 h 436126"/>
                  <a:gd name="connsiteX3" fmla="*/ 460375 w 481778"/>
                  <a:gd name="connsiteY3" fmla="*/ 1151 h 436126"/>
                  <a:gd name="connsiteX4" fmla="*/ 460375 w 481778"/>
                  <a:gd name="connsiteY4" fmla="*/ 309126 h 436126"/>
                  <a:gd name="connsiteX5" fmla="*/ 174625 w 481778"/>
                  <a:gd name="connsiteY5" fmla="*/ 436126 h 436126"/>
                  <a:gd name="connsiteX0" fmla="*/ 0 w 538755"/>
                  <a:gd name="connsiteY0" fmla="*/ 298862 h 441737"/>
                  <a:gd name="connsiteX1" fmla="*/ 0 w 538755"/>
                  <a:gd name="connsiteY1" fmla="*/ 298862 h 441737"/>
                  <a:gd name="connsiteX2" fmla="*/ 403225 w 538755"/>
                  <a:gd name="connsiteY2" fmla="*/ 213137 h 441737"/>
                  <a:gd name="connsiteX3" fmla="*/ 538713 w 538755"/>
                  <a:gd name="connsiteY3" fmla="*/ 1124 h 441737"/>
                  <a:gd name="connsiteX4" fmla="*/ 460375 w 538755"/>
                  <a:gd name="connsiteY4" fmla="*/ 314737 h 441737"/>
                  <a:gd name="connsiteX5" fmla="*/ 174625 w 538755"/>
                  <a:gd name="connsiteY5" fmla="*/ 441737 h 441737"/>
                  <a:gd name="connsiteX0" fmla="*/ 0 w 538755"/>
                  <a:gd name="connsiteY0" fmla="*/ 298862 h 441737"/>
                  <a:gd name="connsiteX1" fmla="*/ 0 w 538755"/>
                  <a:gd name="connsiteY1" fmla="*/ 298862 h 441737"/>
                  <a:gd name="connsiteX2" fmla="*/ 403225 w 538755"/>
                  <a:gd name="connsiteY2" fmla="*/ 213137 h 441737"/>
                  <a:gd name="connsiteX3" fmla="*/ 538713 w 538755"/>
                  <a:gd name="connsiteY3" fmla="*/ 1124 h 441737"/>
                  <a:gd name="connsiteX4" fmla="*/ 460375 w 538755"/>
                  <a:gd name="connsiteY4" fmla="*/ 314737 h 441737"/>
                  <a:gd name="connsiteX5" fmla="*/ 174625 w 538755"/>
                  <a:gd name="connsiteY5" fmla="*/ 441737 h 441737"/>
                  <a:gd name="connsiteX6" fmla="*/ 0 w 538755"/>
                  <a:gd name="connsiteY6" fmla="*/ 298862 h 441737"/>
                  <a:gd name="connsiteX0" fmla="*/ 0 w 538755"/>
                  <a:gd name="connsiteY0" fmla="*/ 298862 h 444049"/>
                  <a:gd name="connsiteX1" fmla="*/ 0 w 538755"/>
                  <a:gd name="connsiteY1" fmla="*/ 298862 h 444049"/>
                  <a:gd name="connsiteX2" fmla="*/ 403225 w 538755"/>
                  <a:gd name="connsiteY2" fmla="*/ 213137 h 444049"/>
                  <a:gd name="connsiteX3" fmla="*/ 538713 w 538755"/>
                  <a:gd name="connsiteY3" fmla="*/ 1124 h 444049"/>
                  <a:gd name="connsiteX4" fmla="*/ 460375 w 538755"/>
                  <a:gd name="connsiteY4" fmla="*/ 314737 h 444049"/>
                  <a:gd name="connsiteX5" fmla="*/ 174625 w 538755"/>
                  <a:gd name="connsiteY5" fmla="*/ 441737 h 444049"/>
                  <a:gd name="connsiteX6" fmla="*/ 0 w 538755"/>
                  <a:gd name="connsiteY6" fmla="*/ 298862 h 444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8755" h="444049">
                    <a:moveTo>
                      <a:pt x="0" y="298862"/>
                    </a:moveTo>
                    <a:lnTo>
                      <a:pt x="0" y="298862"/>
                    </a:lnTo>
                    <a:cubicBezTo>
                      <a:pt x="67204" y="284575"/>
                      <a:pt x="313440" y="262760"/>
                      <a:pt x="403225" y="213137"/>
                    </a:cubicBezTo>
                    <a:cubicBezTo>
                      <a:pt x="493010" y="163514"/>
                      <a:pt x="529188" y="-15809"/>
                      <a:pt x="538713" y="1124"/>
                    </a:cubicBezTo>
                    <a:cubicBezTo>
                      <a:pt x="539771" y="47161"/>
                      <a:pt x="521056" y="241302"/>
                      <a:pt x="460375" y="314737"/>
                    </a:cubicBezTo>
                    <a:cubicBezTo>
                      <a:pt x="399694" y="388172"/>
                      <a:pt x="229515" y="432014"/>
                      <a:pt x="174625" y="441737"/>
                    </a:cubicBezTo>
                    <a:cubicBezTo>
                      <a:pt x="61580" y="461762"/>
                      <a:pt x="58208" y="346487"/>
                      <a:pt x="0" y="29886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2" name="Group 371"/>
            <p:cNvGrpSpPr/>
            <p:nvPr/>
          </p:nvGrpSpPr>
          <p:grpSpPr>
            <a:xfrm>
              <a:off x="2326113" y="3733174"/>
              <a:ext cx="287701" cy="291579"/>
              <a:chOff x="2249998" y="4433432"/>
              <a:chExt cx="855835" cy="867368"/>
            </a:xfrm>
            <a:solidFill>
              <a:schemeClr val="tx1"/>
            </a:solidFill>
          </p:grpSpPr>
          <p:sp>
            <p:nvSpPr>
              <p:cNvPr id="373" name="Chord 372"/>
              <p:cNvSpPr/>
              <p:nvPr/>
            </p:nvSpPr>
            <p:spPr>
              <a:xfrm rot="18646141">
                <a:off x="2244232" y="4439198"/>
                <a:ext cx="867368" cy="855835"/>
              </a:xfrm>
              <a:prstGeom prst="chord">
                <a:avLst>
                  <a:gd name="adj1" fmla="val 21522466"/>
                  <a:gd name="adj2" fmla="val 16982415"/>
                </a:avLst>
              </a:prstGeom>
              <a:solidFill>
                <a:schemeClr val="bg1">
                  <a:lumMod val="75000"/>
                  <a:alpha val="47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74" name="Group 373"/>
              <p:cNvGrpSpPr/>
              <p:nvPr/>
            </p:nvGrpSpPr>
            <p:grpSpPr>
              <a:xfrm rot="2667229">
                <a:off x="2458995" y="4650041"/>
                <a:ext cx="466054" cy="462577"/>
                <a:chOff x="1194241" y="4607184"/>
                <a:chExt cx="1541553" cy="1530050"/>
              </a:xfrm>
              <a:grpFill/>
            </p:grpSpPr>
            <p:sp>
              <p:nvSpPr>
                <p:cNvPr id="375" name="Teardrop 374"/>
                <p:cNvSpPr/>
                <p:nvPr/>
              </p:nvSpPr>
              <p:spPr>
                <a:xfrm>
                  <a:off x="1194241" y="5217858"/>
                  <a:ext cx="919376" cy="919376"/>
                </a:xfrm>
                <a:prstGeom prst="teardrop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ight Triangle 375"/>
                <p:cNvSpPr/>
                <p:nvPr/>
              </p:nvSpPr>
              <p:spPr>
                <a:xfrm>
                  <a:off x="2053429" y="4607184"/>
                  <a:ext cx="682365" cy="682365"/>
                </a:xfrm>
                <a:prstGeom prst="rtTriangl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405" name="Group 404"/>
          <p:cNvGrpSpPr/>
          <p:nvPr/>
        </p:nvGrpSpPr>
        <p:grpSpPr>
          <a:xfrm>
            <a:off x="4817700" y="2853156"/>
            <a:ext cx="1669112" cy="1742303"/>
            <a:chOff x="2326113" y="2796726"/>
            <a:chExt cx="1669112" cy="1742303"/>
          </a:xfrm>
        </p:grpSpPr>
        <p:grpSp>
          <p:nvGrpSpPr>
            <p:cNvPr id="406" name="Group 405"/>
            <p:cNvGrpSpPr/>
            <p:nvPr/>
          </p:nvGrpSpPr>
          <p:grpSpPr>
            <a:xfrm rot="5400000">
              <a:off x="2590297" y="2618733"/>
              <a:ext cx="1156951" cy="1512937"/>
              <a:chOff x="5475398" y="4571683"/>
              <a:chExt cx="1188720" cy="1554480"/>
            </a:xfrm>
            <a:solidFill>
              <a:srgbClr val="000000"/>
            </a:solidFill>
          </p:grpSpPr>
          <p:sp>
            <p:nvSpPr>
              <p:cNvPr id="433" name="Rectangle 432"/>
              <p:cNvSpPr/>
              <p:nvPr/>
            </p:nvSpPr>
            <p:spPr>
              <a:xfrm>
                <a:off x="5475398" y="5733185"/>
                <a:ext cx="365760" cy="9144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Rectangle 433"/>
              <p:cNvSpPr/>
              <p:nvPr/>
            </p:nvSpPr>
            <p:spPr>
              <a:xfrm>
                <a:off x="5749718" y="4754563"/>
                <a:ext cx="91440" cy="978622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Rectangle 434"/>
              <p:cNvSpPr/>
              <p:nvPr/>
            </p:nvSpPr>
            <p:spPr>
              <a:xfrm>
                <a:off x="5749718" y="6034723"/>
                <a:ext cx="640080" cy="9144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Rectangle 435"/>
              <p:cNvSpPr/>
              <p:nvPr/>
            </p:nvSpPr>
            <p:spPr>
              <a:xfrm>
                <a:off x="6115478" y="4571683"/>
                <a:ext cx="548640" cy="9144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Rectangle 436"/>
              <p:cNvSpPr/>
              <p:nvPr/>
            </p:nvSpPr>
            <p:spPr>
              <a:xfrm>
                <a:off x="5749718" y="4754563"/>
                <a:ext cx="457200" cy="9144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Rectangle 437"/>
              <p:cNvSpPr/>
              <p:nvPr/>
            </p:nvSpPr>
            <p:spPr>
              <a:xfrm>
                <a:off x="6115478" y="4571683"/>
                <a:ext cx="91440" cy="18288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Rectangle 438"/>
              <p:cNvSpPr/>
              <p:nvPr/>
            </p:nvSpPr>
            <p:spPr>
              <a:xfrm>
                <a:off x="5749718" y="5824625"/>
                <a:ext cx="91440" cy="301538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Rectangle 439"/>
              <p:cNvSpPr/>
              <p:nvPr/>
            </p:nvSpPr>
            <p:spPr>
              <a:xfrm>
                <a:off x="6115478" y="4846003"/>
                <a:ext cx="91440" cy="18288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Rectangle 440"/>
              <p:cNvSpPr/>
              <p:nvPr/>
            </p:nvSpPr>
            <p:spPr>
              <a:xfrm>
                <a:off x="6115478" y="4937443"/>
                <a:ext cx="365760" cy="9144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7" name="Group 406"/>
            <p:cNvGrpSpPr/>
            <p:nvPr/>
          </p:nvGrpSpPr>
          <p:grpSpPr>
            <a:xfrm>
              <a:off x="3771925" y="4020291"/>
              <a:ext cx="223300" cy="518738"/>
              <a:chOff x="2249838" y="1898254"/>
              <a:chExt cx="987092" cy="2087036"/>
            </a:xfrm>
            <a:solidFill>
              <a:schemeClr val="tx1"/>
            </a:solidFill>
          </p:grpSpPr>
          <p:sp>
            <p:nvSpPr>
              <p:cNvPr id="425" name="Oval 424"/>
              <p:cNvSpPr/>
              <p:nvPr/>
            </p:nvSpPr>
            <p:spPr>
              <a:xfrm>
                <a:off x="2549436" y="1898254"/>
                <a:ext cx="409658" cy="418436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Rounded Rectangle 425"/>
              <p:cNvSpPr/>
              <p:nvPr/>
            </p:nvSpPr>
            <p:spPr>
              <a:xfrm>
                <a:off x="2466787" y="2291414"/>
                <a:ext cx="574956" cy="881077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Rounded Rectangle 426"/>
              <p:cNvSpPr/>
              <p:nvPr/>
            </p:nvSpPr>
            <p:spPr>
              <a:xfrm>
                <a:off x="2467508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ounded Rectangle 427"/>
              <p:cNvSpPr/>
              <p:nvPr/>
            </p:nvSpPr>
            <p:spPr>
              <a:xfrm>
                <a:off x="2776423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ounded Rectangle 428"/>
              <p:cNvSpPr/>
              <p:nvPr/>
            </p:nvSpPr>
            <p:spPr>
              <a:xfrm rot="911694">
                <a:off x="2399196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Rounded Rectangle 429"/>
              <p:cNvSpPr/>
              <p:nvPr/>
            </p:nvSpPr>
            <p:spPr>
              <a:xfrm rot="20688306" flipH="1">
                <a:off x="2951379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Rounded Rectangle 430"/>
              <p:cNvSpPr/>
              <p:nvPr/>
            </p:nvSpPr>
            <p:spPr>
              <a:xfrm rot="9574993">
                <a:off x="2249838" y="2493118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Rounded Rectangle 431"/>
              <p:cNvSpPr/>
              <p:nvPr/>
            </p:nvSpPr>
            <p:spPr>
              <a:xfrm rot="9617353">
                <a:off x="3078975" y="2800129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8" name="Group 407"/>
            <p:cNvGrpSpPr/>
            <p:nvPr/>
          </p:nvGrpSpPr>
          <p:grpSpPr>
            <a:xfrm>
              <a:off x="3422948" y="3826722"/>
              <a:ext cx="225936" cy="395372"/>
              <a:chOff x="3706172" y="4175767"/>
              <a:chExt cx="624844" cy="941441"/>
            </a:xfrm>
            <a:solidFill>
              <a:schemeClr val="tx1"/>
            </a:solidFill>
          </p:grpSpPr>
          <p:sp>
            <p:nvSpPr>
              <p:cNvPr id="414" name="Heart 413"/>
              <p:cNvSpPr/>
              <p:nvPr/>
            </p:nvSpPr>
            <p:spPr>
              <a:xfrm rot="10800000">
                <a:off x="3761942" y="4334756"/>
                <a:ext cx="518392" cy="746842"/>
              </a:xfrm>
              <a:prstGeom prst="hear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3889676" y="4729529"/>
                <a:ext cx="262923" cy="34477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Heart 415"/>
              <p:cNvSpPr/>
              <p:nvPr/>
            </p:nvSpPr>
            <p:spPr>
              <a:xfrm>
                <a:off x="3820310" y="4201584"/>
                <a:ext cx="408262" cy="315136"/>
              </a:xfrm>
              <a:prstGeom prst="hear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3948044" y="4204759"/>
                <a:ext cx="207067" cy="12587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8" name="Group 417"/>
              <p:cNvGrpSpPr/>
              <p:nvPr/>
            </p:nvGrpSpPr>
            <p:grpSpPr>
              <a:xfrm rot="19881946">
                <a:off x="3706172" y="4184753"/>
                <a:ext cx="207654" cy="126235"/>
                <a:chOff x="4173540" y="5081599"/>
                <a:chExt cx="518392" cy="315136"/>
              </a:xfrm>
              <a:grpFill/>
            </p:grpSpPr>
            <p:sp>
              <p:nvSpPr>
                <p:cNvPr id="423" name="Heart 422"/>
                <p:cNvSpPr/>
                <p:nvPr/>
              </p:nvSpPr>
              <p:spPr>
                <a:xfrm>
                  <a:off x="4173540" y="5081599"/>
                  <a:ext cx="518392" cy="315136"/>
                </a:xfrm>
                <a:prstGeom prst="hear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4301272" y="5084774"/>
                  <a:ext cx="262923" cy="125873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19" name="Group 418"/>
              <p:cNvGrpSpPr/>
              <p:nvPr/>
            </p:nvGrpSpPr>
            <p:grpSpPr>
              <a:xfrm rot="1261601">
                <a:off x="4110770" y="4175767"/>
                <a:ext cx="207654" cy="126235"/>
                <a:chOff x="4173540" y="5081599"/>
                <a:chExt cx="518392" cy="315136"/>
              </a:xfrm>
              <a:grpFill/>
            </p:grpSpPr>
            <p:sp>
              <p:nvSpPr>
                <p:cNvPr id="421" name="Heart 420"/>
                <p:cNvSpPr/>
                <p:nvPr/>
              </p:nvSpPr>
              <p:spPr>
                <a:xfrm>
                  <a:off x="4173540" y="5081599"/>
                  <a:ext cx="518392" cy="315136"/>
                </a:xfrm>
                <a:prstGeom prst="hear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4301272" y="5084774"/>
                  <a:ext cx="262923" cy="125873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20" name="Freeform 419"/>
              <p:cNvSpPr/>
              <p:nvPr/>
            </p:nvSpPr>
            <p:spPr>
              <a:xfrm>
                <a:off x="3894308" y="4867119"/>
                <a:ext cx="436708" cy="250089"/>
              </a:xfrm>
              <a:custGeom>
                <a:avLst/>
                <a:gdLst>
                  <a:gd name="connsiteX0" fmla="*/ 0 w 467316"/>
                  <a:gd name="connsiteY0" fmla="*/ 292100 h 444500"/>
                  <a:gd name="connsiteX1" fmla="*/ 0 w 467316"/>
                  <a:gd name="connsiteY1" fmla="*/ 292100 h 444500"/>
                  <a:gd name="connsiteX2" fmla="*/ 177800 w 467316"/>
                  <a:gd name="connsiteY2" fmla="*/ 288925 h 444500"/>
                  <a:gd name="connsiteX3" fmla="*/ 254000 w 467316"/>
                  <a:gd name="connsiteY3" fmla="*/ 276225 h 444500"/>
                  <a:gd name="connsiteX4" fmla="*/ 323850 w 467316"/>
                  <a:gd name="connsiteY4" fmla="*/ 263525 h 444500"/>
                  <a:gd name="connsiteX5" fmla="*/ 384175 w 467316"/>
                  <a:gd name="connsiteY5" fmla="*/ 234950 h 444500"/>
                  <a:gd name="connsiteX6" fmla="*/ 403225 w 467316"/>
                  <a:gd name="connsiteY6" fmla="*/ 206375 h 444500"/>
                  <a:gd name="connsiteX7" fmla="*/ 434975 w 467316"/>
                  <a:gd name="connsiteY7" fmla="*/ 114300 h 444500"/>
                  <a:gd name="connsiteX8" fmla="*/ 447675 w 467316"/>
                  <a:gd name="connsiteY8" fmla="*/ 63500 h 444500"/>
                  <a:gd name="connsiteX9" fmla="*/ 454025 w 467316"/>
                  <a:gd name="connsiteY9" fmla="*/ 31750 h 444500"/>
                  <a:gd name="connsiteX10" fmla="*/ 460375 w 467316"/>
                  <a:gd name="connsiteY10" fmla="*/ 0 h 444500"/>
                  <a:gd name="connsiteX11" fmla="*/ 463550 w 467316"/>
                  <a:gd name="connsiteY11" fmla="*/ 139700 h 444500"/>
                  <a:gd name="connsiteX12" fmla="*/ 460375 w 467316"/>
                  <a:gd name="connsiteY12" fmla="*/ 307975 h 444500"/>
                  <a:gd name="connsiteX13" fmla="*/ 444500 w 467316"/>
                  <a:gd name="connsiteY13" fmla="*/ 327025 h 444500"/>
                  <a:gd name="connsiteX14" fmla="*/ 406400 w 467316"/>
                  <a:gd name="connsiteY14" fmla="*/ 358775 h 444500"/>
                  <a:gd name="connsiteX15" fmla="*/ 381000 w 467316"/>
                  <a:gd name="connsiteY15" fmla="*/ 377825 h 444500"/>
                  <a:gd name="connsiteX16" fmla="*/ 311150 w 467316"/>
                  <a:gd name="connsiteY16" fmla="*/ 428625 h 444500"/>
                  <a:gd name="connsiteX17" fmla="*/ 285750 w 467316"/>
                  <a:gd name="connsiteY17" fmla="*/ 441325 h 444500"/>
                  <a:gd name="connsiteX18" fmla="*/ 231775 w 467316"/>
                  <a:gd name="connsiteY18" fmla="*/ 444500 h 444500"/>
                  <a:gd name="connsiteX19" fmla="*/ 174625 w 467316"/>
                  <a:gd name="connsiteY19" fmla="*/ 434975 h 444500"/>
                  <a:gd name="connsiteX20" fmla="*/ 146050 w 467316"/>
                  <a:gd name="connsiteY20" fmla="*/ 422275 h 444500"/>
                  <a:gd name="connsiteX21" fmla="*/ 127000 w 467316"/>
                  <a:gd name="connsiteY21" fmla="*/ 415925 h 444500"/>
                  <a:gd name="connsiteX22" fmla="*/ 117475 w 467316"/>
                  <a:gd name="connsiteY22" fmla="*/ 412750 h 444500"/>
                  <a:gd name="connsiteX23" fmla="*/ 104775 w 467316"/>
                  <a:gd name="connsiteY23" fmla="*/ 409575 h 444500"/>
                  <a:gd name="connsiteX24" fmla="*/ 101600 w 467316"/>
                  <a:gd name="connsiteY24" fmla="*/ 406400 h 444500"/>
                  <a:gd name="connsiteX25" fmla="*/ 101600 w 467316"/>
                  <a:gd name="connsiteY25" fmla="*/ 406400 h 444500"/>
                  <a:gd name="connsiteX0" fmla="*/ 0 w 461822"/>
                  <a:gd name="connsiteY0" fmla="*/ 292100 h 444500"/>
                  <a:gd name="connsiteX1" fmla="*/ 0 w 461822"/>
                  <a:gd name="connsiteY1" fmla="*/ 292100 h 444500"/>
                  <a:gd name="connsiteX2" fmla="*/ 177800 w 461822"/>
                  <a:gd name="connsiteY2" fmla="*/ 288925 h 444500"/>
                  <a:gd name="connsiteX3" fmla="*/ 254000 w 461822"/>
                  <a:gd name="connsiteY3" fmla="*/ 276225 h 444500"/>
                  <a:gd name="connsiteX4" fmla="*/ 323850 w 461822"/>
                  <a:gd name="connsiteY4" fmla="*/ 263525 h 444500"/>
                  <a:gd name="connsiteX5" fmla="*/ 384175 w 461822"/>
                  <a:gd name="connsiteY5" fmla="*/ 234950 h 444500"/>
                  <a:gd name="connsiteX6" fmla="*/ 403225 w 461822"/>
                  <a:gd name="connsiteY6" fmla="*/ 206375 h 444500"/>
                  <a:gd name="connsiteX7" fmla="*/ 434975 w 461822"/>
                  <a:gd name="connsiteY7" fmla="*/ 114300 h 444500"/>
                  <a:gd name="connsiteX8" fmla="*/ 447675 w 461822"/>
                  <a:gd name="connsiteY8" fmla="*/ 63500 h 444500"/>
                  <a:gd name="connsiteX9" fmla="*/ 454025 w 461822"/>
                  <a:gd name="connsiteY9" fmla="*/ 31750 h 444500"/>
                  <a:gd name="connsiteX10" fmla="*/ 460375 w 461822"/>
                  <a:gd name="connsiteY10" fmla="*/ 0 h 444500"/>
                  <a:gd name="connsiteX11" fmla="*/ 460375 w 461822"/>
                  <a:gd name="connsiteY11" fmla="*/ 307975 h 444500"/>
                  <a:gd name="connsiteX12" fmla="*/ 444500 w 461822"/>
                  <a:gd name="connsiteY12" fmla="*/ 327025 h 444500"/>
                  <a:gd name="connsiteX13" fmla="*/ 406400 w 461822"/>
                  <a:gd name="connsiteY13" fmla="*/ 358775 h 444500"/>
                  <a:gd name="connsiteX14" fmla="*/ 381000 w 461822"/>
                  <a:gd name="connsiteY14" fmla="*/ 377825 h 444500"/>
                  <a:gd name="connsiteX15" fmla="*/ 311150 w 461822"/>
                  <a:gd name="connsiteY15" fmla="*/ 428625 h 444500"/>
                  <a:gd name="connsiteX16" fmla="*/ 285750 w 461822"/>
                  <a:gd name="connsiteY16" fmla="*/ 441325 h 444500"/>
                  <a:gd name="connsiteX17" fmla="*/ 231775 w 461822"/>
                  <a:gd name="connsiteY17" fmla="*/ 444500 h 444500"/>
                  <a:gd name="connsiteX18" fmla="*/ 174625 w 461822"/>
                  <a:gd name="connsiteY18" fmla="*/ 434975 h 444500"/>
                  <a:gd name="connsiteX19" fmla="*/ 146050 w 461822"/>
                  <a:gd name="connsiteY19" fmla="*/ 422275 h 444500"/>
                  <a:gd name="connsiteX20" fmla="*/ 127000 w 461822"/>
                  <a:gd name="connsiteY20" fmla="*/ 415925 h 444500"/>
                  <a:gd name="connsiteX21" fmla="*/ 117475 w 461822"/>
                  <a:gd name="connsiteY21" fmla="*/ 412750 h 444500"/>
                  <a:gd name="connsiteX22" fmla="*/ 104775 w 461822"/>
                  <a:gd name="connsiteY22" fmla="*/ 409575 h 444500"/>
                  <a:gd name="connsiteX23" fmla="*/ 101600 w 461822"/>
                  <a:gd name="connsiteY23" fmla="*/ 406400 h 444500"/>
                  <a:gd name="connsiteX24" fmla="*/ 101600 w 461822"/>
                  <a:gd name="connsiteY24" fmla="*/ 406400 h 444500"/>
                  <a:gd name="connsiteX0" fmla="*/ 0 w 464618"/>
                  <a:gd name="connsiteY0" fmla="*/ 292100 h 444500"/>
                  <a:gd name="connsiteX1" fmla="*/ 0 w 464618"/>
                  <a:gd name="connsiteY1" fmla="*/ 292100 h 444500"/>
                  <a:gd name="connsiteX2" fmla="*/ 177800 w 464618"/>
                  <a:gd name="connsiteY2" fmla="*/ 288925 h 444500"/>
                  <a:gd name="connsiteX3" fmla="*/ 254000 w 464618"/>
                  <a:gd name="connsiteY3" fmla="*/ 276225 h 444500"/>
                  <a:gd name="connsiteX4" fmla="*/ 323850 w 464618"/>
                  <a:gd name="connsiteY4" fmla="*/ 263525 h 444500"/>
                  <a:gd name="connsiteX5" fmla="*/ 384175 w 464618"/>
                  <a:gd name="connsiteY5" fmla="*/ 234950 h 444500"/>
                  <a:gd name="connsiteX6" fmla="*/ 403225 w 464618"/>
                  <a:gd name="connsiteY6" fmla="*/ 206375 h 444500"/>
                  <a:gd name="connsiteX7" fmla="*/ 434975 w 464618"/>
                  <a:gd name="connsiteY7" fmla="*/ 114300 h 444500"/>
                  <a:gd name="connsiteX8" fmla="*/ 447675 w 464618"/>
                  <a:gd name="connsiteY8" fmla="*/ 63500 h 444500"/>
                  <a:gd name="connsiteX9" fmla="*/ 454025 w 464618"/>
                  <a:gd name="connsiteY9" fmla="*/ 31750 h 444500"/>
                  <a:gd name="connsiteX10" fmla="*/ 460375 w 464618"/>
                  <a:gd name="connsiteY10" fmla="*/ 0 h 444500"/>
                  <a:gd name="connsiteX11" fmla="*/ 460375 w 464618"/>
                  <a:gd name="connsiteY11" fmla="*/ 307975 h 444500"/>
                  <a:gd name="connsiteX12" fmla="*/ 406400 w 464618"/>
                  <a:gd name="connsiteY12" fmla="*/ 358775 h 444500"/>
                  <a:gd name="connsiteX13" fmla="*/ 381000 w 464618"/>
                  <a:gd name="connsiteY13" fmla="*/ 377825 h 444500"/>
                  <a:gd name="connsiteX14" fmla="*/ 311150 w 464618"/>
                  <a:gd name="connsiteY14" fmla="*/ 428625 h 444500"/>
                  <a:gd name="connsiteX15" fmla="*/ 285750 w 464618"/>
                  <a:gd name="connsiteY15" fmla="*/ 441325 h 444500"/>
                  <a:gd name="connsiteX16" fmla="*/ 231775 w 464618"/>
                  <a:gd name="connsiteY16" fmla="*/ 444500 h 444500"/>
                  <a:gd name="connsiteX17" fmla="*/ 174625 w 464618"/>
                  <a:gd name="connsiteY17" fmla="*/ 434975 h 444500"/>
                  <a:gd name="connsiteX18" fmla="*/ 146050 w 464618"/>
                  <a:gd name="connsiteY18" fmla="*/ 422275 h 444500"/>
                  <a:gd name="connsiteX19" fmla="*/ 127000 w 464618"/>
                  <a:gd name="connsiteY19" fmla="*/ 415925 h 444500"/>
                  <a:gd name="connsiteX20" fmla="*/ 117475 w 464618"/>
                  <a:gd name="connsiteY20" fmla="*/ 412750 h 444500"/>
                  <a:gd name="connsiteX21" fmla="*/ 104775 w 464618"/>
                  <a:gd name="connsiteY21" fmla="*/ 409575 h 444500"/>
                  <a:gd name="connsiteX22" fmla="*/ 101600 w 464618"/>
                  <a:gd name="connsiteY22" fmla="*/ 406400 h 444500"/>
                  <a:gd name="connsiteX23" fmla="*/ 101600 w 464618"/>
                  <a:gd name="connsiteY23" fmla="*/ 406400 h 444500"/>
                  <a:gd name="connsiteX0" fmla="*/ 0 w 466496"/>
                  <a:gd name="connsiteY0" fmla="*/ 292100 h 444500"/>
                  <a:gd name="connsiteX1" fmla="*/ 0 w 466496"/>
                  <a:gd name="connsiteY1" fmla="*/ 292100 h 444500"/>
                  <a:gd name="connsiteX2" fmla="*/ 177800 w 466496"/>
                  <a:gd name="connsiteY2" fmla="*/ 288925 h 444500"/>
                  <a:gd name="connsiteX3" fmla="*/ 254000 w 466496"/>
                  <a:gd name="connsiteY3" fmla="*/ 276225 h 444500"/>
                  <a:gd name="connsiteX4" fmla="*/ 323850 w 466496"/>
                  <a:gd name="connsiteY4" fmla="*/ 263525 h 444500"/>
                  <a:gd name="connsiteX5" fmla="*/ 384175 w 466496"/>
                  <a:gd name="connsiteY5" fmla="*/ 234950 h 444500"/>
                  <a:gd name="connsiteX6" fmla="*/ 403225 w 466496"/>
                  <a:gd name="connsiteY6" fmla="*/ 206375 h 444500"/>
                  <a:gd name="connsiteX7" fmla="*/ 434975 w 466496"/>
                  <a:gd name="connsiteY7" fmla="*/ 114300 h 444500"/>
                  <a:gd name="connsiteX8" fmla="*/ 447675 w 466496"/>
                  <a:gd name="connsiteY8" fmla="*/ 63500 h 444500"/>
                  <a:gd name="connsiteX9" fmla="*/ 454025 w 466496"/>
                  <a:gd name="connsiteY9" fmla="*/ 31750 h 444500"/>
                  <a:gd name="connsiteX10" fmla="*/ 460375 w 466496"/>
                  <a:gd name="connsiteY10" fmla="*/ 0 h 444500"/>
                  <a:gd name="connsiteX11" fmla="*/ 460375 w 466496"/>
                  <a:gd name="connsiteY11" fmla="*/ 307975 h 444500"/>
                  <a:gd name="connsiteX12" fmla="*/ 381000 w 466496"/>
                  <a:gd name="connsiteY12" fmla="*/ 377825 h 444500"/>
                  <a:gd name="connsiteX13" fmla="*/ 311150 w 466496"/>
                  <a:gd name="connsiteY13" fmla="*/ 428625 h 444500"/>
                  <a:gd name="connsiteX14" fmla="*/ 285750 w 466496"/>
                  <a:gd name="connsiteY14" fmla="*/ 441325 h 444500"/>
                  <a:gd name="connsiteX15" fmla="*/ 231775 w 466496"/>
                  <a:gd name="connsiteY15" fmla="*/ 444500 h 444500"/>
                  <a:gd name="connsiteX16" fmla="*/ 174625 w 466496"/>
                  <a:gd name="connsiteY16" fmla="*/ 434975 h 444500"/>
                  <a:gd name="connsiteX17" fmla="*/ 146050 w 466496"/>
                  <a:gd name="connsiteY17" fmla="*/ 422275 h 444500"/>
                  <a:gd name="connsiteX18" fmla="*/ 127000 w 466496"/>
                  <a:gd name="connsiteY18" fmla="*/ 415925 h 444500"/>
                  <a:gd name="connsiteX19" fmla="*/ 117475 w 466496"/>
                  <a:gd name="connsiteY19" fmla="*/ 412750 h 444500"/>
                  <a:gd name="connsiteX20" fmla="*/ 104775 w 466496"/>
                  <a:gd name="connsiteY20" fmla="*/ 409575 h 444500"/>
                  <a:gd name="connsiteX21" fmla="*/ 101600 w 466496"/>
                  <a:gd name="connsiteY21" fmla="*/ 406400 h 444500"/>
                  <a:gd name="connsiteX22" fmla="*/ 101600 w 466496"/>
                  <a:gd name="connsiteY22" fmla="*/ 406400 h 444500"/>
                  <a:gd name="connsiteX0" fmla="*/ 0 w 471667"/>
                  <a:gd name="connsiteY0" fmla="*/ 292100 h 444500"/>
                  <a:gd name="connsiteX1" fmla="*/ 0 w 471667"/>
                  <a:gd name="connsiteY1" fmla="*/ 292100 h 444500"/>
                  <a:gd name="connsiteX2" fmla="*/ 177800 w 471667"/>
                  <a:gd name="connsiteY2" fmla="*/ 288925 h 444500"/>
                  <a:gd name="connsiteX3" fmla="*/ 254000 w 471667"/>
                  <a:gd name="connsiteY3" fmla="*/ 276225 h 444500"/>
                  <a:gd name="connsiteX4" fmla="*/ 323850 w 471667"/>
                  <a:gd name="connsiteY4" fmla="*/ 263525 h 444500"/>
                  <a:gd name="connsiteX5" fmla="*/ 384175 w 471667"/>
                  <a:gd name="connsiteY5" fmla="*/ 234950 h 444500"/>
                  <a:gd name="connsiteX6" fmla="*/ 403225 w 471667"/>
                  <a:gd name="connsiteY6" fmla="*/ 206375 h 444500"/>
                  <a:gd name="connsiteX7" fmla="*/ 434975 w 471667"/>
                  <a:gd name="connsiteY7" fmla="*/ 114300 h 444500"/>
                  <a:gd name="connsiteX8" fmla="*/ 447675 w 471667"/>
                  <a:gd name="connsiteY8" fmla="*/ 63500 h 444500"/>
                  <a:gd name="connsiteX9" fmla="*/ 454025 w 471667"/>
                  <a:gd name="connsiteY9" fmla="*/ 31750 h 444500"/>
                  <a:gd name="connsiteX10" fmla="*/ 460375 w 471667"/>
                  <a:gd name="connsiteY10" fmla="*/ 0 h 444500"/>
                  <a:gd name="connsiteX11" fmla="*/ 460375 w 471667"/>
                  <a:gd name="connsiteY11" fmla="*/ 307975 h 444500"/>
                  <a:gd name="connsiteX12" fmla="*/ 311150 w 471667"/>
                  <a:gd name="connsiteY12" fmla="*/ 428625 h 444500"/>
                  <a:gd name="connsiteX13" fmla="*/ 285750 w 471667"/>
                  <a:gd name="connsiteY13" fmla="*/ 441325 h 444500"/>
                  <a:gd name="connsiteX14" fmla="*/ 231775 w 471667"/>
                  <a:gd name="connsiteY14" fmla="*/ 444500 h 444500"/>
                  <a:gd name="connsiteX15" fmla="*/ 174625 w 471667"/>
                  <a:gd name="connsiteY15" fmla="*/ 434975 h 444500"/>
                  <a:gd name="connsiteX16" fmla="*/ 146050 w 471667"/>
                  <a:gd name="connsiteY16" fmla="*/ 422275 h 444500"/>
                  <a:gd name="connsiteX17" fmla="*/ 127000 w 471667"/>
                  <a:gd name="connsiteY17" fmla="*/ 415925 h 444500"/>
                  <a:gd name="connsiteX18" fmla="*/ 117475 w 471667"/>
                  <a:gd name="connsiteY18" fmla="*/ 412750 h 444500"/>
                  <a:gd name="connsiteX19" fmla="*/ 104775 w 471667"/>
                  <a:gd name="connsiteY19" fmla="*/ 409575 h 444500"/>
                  <a:gd name="connsiteX20" fmla="*/ 101600 w 471667"/>
                  <a:gd name="connsiteY20" fmla="*/ 406400 h 444500"/>
                  <a:gd name="connsiteX21" fmla="*/ 101600 w 471667"/>
                  <a:gd name="connsiteY21" fmla="*/ 406400 h 444500"/>
                  <a:gd name="connsiteX0" fmla="*/ 0 w 473548"/>
                  <a:gd name="connsiteY0" fmla="*/ 292100 h 452065"/>
                  <a:gd name="connsiteX1" fmla="*/ 0 w 473548"/>
                  <a:gd name="connsiteY1" fmla="*/ 292100 h 452065"/>
                  <a:gd name="connsiteX2" fmla="*/ 177800 w 473548"/>
                  <a:gd name="connsiteY2" fmla="*/ 288925 h 452065"/>
                  <a:gd name="connsiteX3" fmla="*/ 254000 w 473548"/>
                  <a:gd name="connsiteY3" fmla="*/ 276225 h 452065"/>
                  <a:gd name="connsiteX4" fmla="*/ 323850 w 473548"/>
                  <a:gd name="connsiteY4" fmla="*/ 263525 h 452065"/>
                  <a:gd name="connsiteX5" fmla="*/ 384175 w 473548"/>
                  <a:gd name="connsiteY5" fmla="*/ 234950 h 452065"/>
                  <a:gd name="connsiteX6" fmla="*/ 403225 w 473548"/>
                  <a:gd name="connsiteY6" fmla="*/ 206375 h 452065"/>
                  <a:gd name="connsiteX7" fmla="*/ 434975 w 473548"/>
                  <a:gd name="connsiteY7" fmla="*/ 114300 h 452065"/>
                  <a:gd name="connsiteX8" fmla="*/ 447675 w 473548"/>
                  <a:gd name="connsiteY8" fmla="*/ 63500 h 452065"/>
                  <a:gd name="connsiteX9" fmla="*/ 454025 w 473548"/>
                  <a:gd name="connsiteY9" fmla="*/ 31750 h 452065"/>
                  <a:gd name="connsiteX10" fmla="*/ 460375 w 473548"/>
                  <a:gd name="connsiteY10" fmla="*/ 0 h 452065"/>
                  <a:gd name="connsiteX11" fmla="*/ 460375 w 473548"/>
                  <a:gd name="connsiteY11" fmla="*/ 307975 h 452065"/>
                  <a:gd name="connsiteX12" fmla="*/ 285750 w 473548"/>
                  <a:gd name="connsiteY12" fmla="*/ 441325 h 452065"/>
                  <a:gd name="connsiteX13" fmla="*/ 231775 w 473548"/>
                  <a:gd name="connsiteY13" fmla="*/ 444500 h 452065"/>
                  <a:gd name="connsiteX14" fmla="*/ 174625 w 473548"/>
                  <a:gd name="connsiteY14" fmla="*/ 434975 h 452065"/>
                  <a:gd name="connsiteX15" fmla="*/ 146050 w 473548"/>
                  <a:gd name="connsiteY15" fmla="*/ 422275 h 452065"/>
                  <a:gd name="connsiteX16" fmla="*/ 127000 w 473548"/>
                  <a:gd name="connsiteY16" fmla="*/ 415925 h 452065"/>
                  <a:gd name="connsiteX17" fmla="*/ 117475 w 473548"/>
                  <a:gd name="connsiteY17" fmla="*/ 412750 h 452065"/>
                  <a:gd name="connsiteX18" fmla="*/ 104775 w 473548"/>
                  <a:gd name="connsiteY18" fmla="*/ 409575 h 452065"/>
                  <a:gd name="connsiteX19" fmla="*/ 101600 w 473548"/>
                  <a:gd name="connsiteY19" fmla="*/ 406400 h 452065"/>
                  <a:gd name="connsiteX20" fmla="*/ 101600 w 473548"/>
                  <a:gd name="connsiteY20" fmla="*/ 406400 h 452065"/>
                  <a:gd name="connsiteX0" fmla="*/ 0 w 477545"/>
                  <a:gd name="connsiteY0" fmla="*/ 292100 h 444500"/>
                  <a:gd name="connsiteX1" fmla="*/ 0 w 477545"/>
                  <a:gd name="connsiteY1" fmla="*/ 292100 h 444500"/>
                  <a:gd name="connsiteX2" fmla="*/ 177800 w 477545"/>
                  <a:gd name="connsiteY2" fmla="*/ 288925 h 444500"/>
                  <a:gd name="connsiteX3" fmla="*/ 254000 w 477545"/>
                  <a:gd name="connsiteY3" fmla="*/ 276225 h 444500"/>
                  <a:gd name="connsiteX4" fmla="*/ 323850 w 477545"/>
                  <a:gd name="connsiteY4" fmla="*/ 263525 h 444500"/>
                  <a:gd name="connsiteX5" fmla="*/ 384175 w 477545"/>
                  <a:gd name="connsiteY5" fmla="*/ 234950 h 444500"/>
                  <a:gd name="connsiteX6" fmla="*/ 403225 w 477545"/>
                  <a:gd name="connsiteY6" fmla="*/ 206375 h 444500"/>
                  <a:gd name="connsiteX7" fmla="*/ 434975 w 477545"/>
                  <a:gd name="connsiteY7" fmla="*/ 114300 h 444500"/>
                  <a:gd name="connsiteX8" fmla="*/ 447675 w 477545"/>
                  <a:gd name="connsiteY8" fmla="*/ 63500 h 444500"/>
                  <a:gd name="connsiteX9" fmla="*/ 454025 w 477545"/>
                  <a:gd name="connsiteY9" fmla="*/ 31750 h 444500"/>
                  <a:gd name="connsiteX10" fmla="*/ 460375 w 477545"/>
                  <a:gd name="connsiteY10" fmla="*/ 0 h 444500"/>
                  <a:gd name="connsiteX11" fmla="*/ 460375 w 477545"/>
                  <a:gd name="connsiteY11" fmla="*/ 307975 h 444500"/>
                  <a:gd name="connsiteX12" fmla="*/ 231775 w 477545"/>
                  <a:gd name="connsiteY12" fmla="*/ 444500 h 444500"/>
                  <a:gd name="connsiteX13" fmla="*/ 174625 w 477545"/>
                  <a:gd name="connsiteY13" fmla="*/ 434975 h 444500"/>
                  <a:gd name="connsiteX14" fmla="*/ 146050 w 477545"/>
                  <a:gd name="connsiteY14" fmla="*/ 422275 h 444500"/>
                  <a:gd name="connsiteX15" fmla="*/ 127000 w 477545"/>
                  <a:gd name="connsiteY15" fmla="*/ 415925 h 444500"/>
                  <a:gd name="connsiteX16" fmla="*/ 117475 w 477545"/>
                  <a:gd name="connsiteY16" fmla="*/ 412750 h 444500"/>
                  <a:gd name="connsiteX17" fmla="*/ 104775 w 477545"/>
                  <a:gd name="connsiteY17" fmla="*/ 409575 h 444500"/>
                  <a:gd name="connsiteX18" fmla="*/ 101600 w 477545"/>
                  <a:gd name="connsiteY18" fmla="*/ 406400 h 444500"/>
                  <a:gd name="connsiteX19" fmla="*/ 101600 w 477545"/>
                  <a:gd name="connsiteY19" fmla="*/ 406400 h 44450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17" fmla="*/ 101600 w 481778"/>
                  <a:gd name="connsiteY17" fmla="*/ 406400 h 441630"/>
                  <a:gd name="connsiteX18" fmla="*/ 101600 w 481778"/>
                  <a:gd name="connsiteY18" fmla="*/ 40640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17" fmla="*/ 101600 w 481778"/>
                  <a:gd name="connsiteY17" fmla="*/ 40640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0" fmla="*/ 0 w 481778"/>
                  <a:gd name="connsiteY0" fmla="*/ 292100 h 434975"/>
                  <a:gd name="connsiteX1" fmla="*/ 0 w 481778"/>
                  <a:gd name="connsiteY1" fmla="*/ 292100 h 434975"/>
                  <a:gd name="connsiteX2" fmla="*/ 177800 w 481778"/>
                  <a:gd name="connsiteY2" fmla="*/ 288925 h 434975"/>
                  <a:gd name="connsiteX3" fmla="*/ 254000 w 481778"/>
                  <a:gd name="connsiteY3" fmla="*/ 276225 h 434975"/>
                  <a:gd name="connsiteX4" fmla="*/ 323850 w 481778"/>
                  <a:gd name="connsiteY4" fmla="*/ 263525 h 434975"/>
                  <a:gd name="connsiteX5" fmla="*/ 384175 w 481778"/>
                  <a:gd name="connsiteY5" fmla="*/ 234950 h 434975"/>
                  <a:gd name="connsiteX6" fmla="*/ 403225 w 481778"/>
                  <a:gd name="connsiteY6" fmla="*/ 206375 h 434975"/>
                  <a:gd name="connsiteX7" fmla="*/ 434975 w 481778"/>
                  <a:gd name="connsiteY7" fmla="*/ 114300 h 434975"/>
                  <a:gd name="connsiteX8" fmla="*/ 447675 w 481778"/>
                  <a:gd name="connsiteY8" fmla="*/ 63500 h 434975"/>
                  <a:gd name="connsiteX9" fmla="*/ 454025 w 481778"/>
                  <a:gd name="connsiteY9" fmla="*/ 31750 h 434975"/>
                  <a:gd name="connsiteX10" fmla="*/ 460375 w 481778"/>
                  <a:gd name="connsiteY10" fmla="*/ 0 h 434975"/>
                  <a:gd name="connsiteX11" fmla="*/ 460375 w 481778"/>
                  <a:gd name="connsiteY11" fmla="*/ 307975 h 434975"/>
                  <a:gd name="connsiteX12" fmla="*/ 174625 w 481778"/>
                  <a:gd name="connsiteY12" fmla="*/ 434975 h 434975"/>
                  <a:gd name="connsiteX0" fmla="*/ 0 w 481778"/>
                  <a:gd name="connsiteY0" fmla="*/ 303003 h 445878"/>
                  <a:gd name="connsiteX1" fmla="*/ 0 w 481778"/>
                  <a:gd name="connsiteY1" fmla="*/ 303003 h 445878"/>
                  <a:gd name="connsiteX2" fmla="*/ 177800 w 481778"/>
                  <a:gd name="connsiteY2" fmla="*/ 299828 h 445878"/>
                  <a:gd name="connsiteX3" fmla="*/ 254000 w 481778"/>
                  <a:gd name="connsiteY3" fmla="*/ 287128 h 445878"/>
                  <a:gd name="connsiteX4" fmla="*/ 323850 w 481778"/>
                  <a:gd name="connsiteY4" fmla="*/ 274428 h 445878"/>
                  <a:gd name="connsiteX5" fmla="*/ 384175 w 481778"/>
                  <a:gd name="connsiteY5" fmla="*/ 245853 h 445878"/>
                  <a:gd name="connsiteX6" fmla="*/ 403225 w 481778"/>
                  <a:gd name="connsiteY6" fmla="*/ 217278 h 445878"/>
                  <a:gd name="connsiteX7" fmla="*/ 434975 w 481778"/>
                  <a:gd name="connsiteY7" fmla="*/ 125203 h 445878"/>
                  <a:gd name="connsiteX8" fmla="*/ 447675 w 481778"/>
                  <a:gd name="connsiteY8" fmla="*/ 74403 h 445878"/>
                  <a:gd name="connsiteX9" fmla="*/ 460375 w 481778"/>
                  <a:gd name="connsiteY9" fmla="*/ 10903 h 445878"/>
                  <a:gd name="connsiteX10" fmla="*/ 460375 w 481778"/>
                  <a:gd name="connsiteY10" fmla="*/ 318878 h 445878"/>
                  <a:gd name="connsiteX11" fmla="*/ 174625 w 481778"/>
                  <a:gd name="connsiteY11" fmla="*/ 445878 h 445878"/>
                  <a:gd name="connsiteX0" fmla="*/ 0 w 481778"/>
                  <a:gd name="connsiteY0" fmla="*/ 297868 h 440743"/>
                  <a:gd name="connsiteX1" fmla="*/ 0 w 481778"/>
                  <a:gd name="connsiteY1" fmla="*/ 297868 h 440743"/>
                  <a:gd name="connsiteX2" fmla="*/ 177800 w 481778"/>
                  <a:gd name="connsiteY2" fmla="*/ 294693 h 440743"/>
                  <a:gd name="connsiteX3" fmla="*/ 254000 w 481778"/>
                  <a:gd name="connsiteY3" fmla="*/ 281993 h 440743"/>
                  <a:gd name="connsiteX4" fmla="*/ 323850 w 481778"/>
                  <a:gd name="connsiteY4" fmla="*/ 269293 h 440743"/>
                  <a:gd name="connsiteX5" fmla="*/ 384175 w 481778"/>
                  <a:gd name="connsiteY5" fmla="*/ 240718 h 440743"/>
                  <a:gd name="connsiteX6" fmla="*/ 403225 w 481778"/>
                  <a:gd name="connsiteY6" fmla="*/ 212143 h 440743"/>
                  <a:gd name="connsiteX7" fmla="*/ 434975 w 481778"/>
                  <a:gd name="connsiteY7" fmla="*/ 120068 h 440743"/>
                  <a:gd name="connsiteX8" fmla="*/ 460375 w 481778"/>
                  <a:gd name="connsiteY8" fmla="*/ 5768 h 440743"/>
                  <a:gd name="connsiteX9" fmla="*/ 460375 w 481778"/>
                  <a:gd name="connsiteY9" fmla="*/ 313743 h 440743"/>
                  <a:gd name="connsiteX10" fmla="*/ 174625 w 481778"/>
                  <a:gd name="connsiteY10" fmla="*/ 440743 h 440743"/>
                  <a:gd name="connsiteX0" fmla="*/ 0 w 481778"/>
                  <a:gd name="connsiteY0" fmla="*/ 293197 h 436072"/>
                  <a:gd name="connsiteX1" fmla="*/ 0 w 481778"/>
                  <a:gd name="connsiteY1" fmla="*/ 293197 h 436072"/>
                  <a:gd name="connsiteX2" fmla="*/ 177800 w 481778"/>
                  <a:gd name="connsiteY2" fmla="*/ 290022 h 436072"/>
                  <a:gd name="connsiteX3" fmla="*/ 254000 w 481778"/>
                  <a:gd name="connsiteY3" fmla="*/ 277322 h 436072"/>
                  <a:gd name="connsiteX4" fmla="*/ 323850 w 481778"/>
                  <a:gd name="connsiteY4" fmla="*/ 264622 h 436072"/>
                  <a:gd name="connsiteX5" fmla="*/ 384175 w 481778"/>
                  <a:gd name="connsiteY5" fmla="*/ 236047 h 436072"/>
                  <a:gd name="connsiteX6" fmla="*/ 403225 w 481778"/>
                  <a:gd name="connsiteY6" fmla="*/ 207472 h 436072"/>
                  <a:gd name="connsiteX7" fmla="*/ 460375 w 481778"/>
                  <a:gd name="connsiteY7" fmla="*/ 1097 h 436072"/>
                  <a:gd name="connsiteX8" fmla="*/ 460375 w 481778"/>
                  <a:gd name="connsiteY8" fmla="*/ 309072 h 436072"/>
                  <a:gd name="connsiteX9" fmla="*/ 174625 w 481778"/>
                  <a:gd name="connsiteY9" fmla="*/ 436072 h 436072"/>
                  <a:gd name="connsiteX0" fmla="*/ 0 w 481778"/>
                  <a:gd name="connsiteY0" fmla="*/ 293223 h 436098"/>
                  <a:gd name="connsiteX1" fmla="*/ 0 w 481778"/>
                  <a:gd name="connsiteY1" fmla="*/ 293223 h 436098"/>
                  <a:gd name="connsiteX2" fmla="*/ 177800 w 481778"/>
                  <a:gd name="connsiteY2" fmla="*/ 290048 h 436098"/>
                  <a:gd name="connsiteX3" fmla="*/ 254000 w 481778"/>
                  <a:gd name="connsiteY3" fmla="*/ 277348 h 436098"/>
                  <a:gd name="connsiteX4" fmla="*/ 323850 w 481778"/>
                  <a:gd name="connsiteY4" fmla="*/ 264648 h 436098"/>
                  <a:gd name="connsiteX5" fmla="*/ 403225 w 481778"/>
                  <a:gd name="connsiteY5" fmla="*/ 207498 h 436098"/>
                  <a:gd name="connsiteX6" fmla="*/ 460375 w 481778"/>
                  <a:gd name="connsiteY6" fmla="*/ 1123 h 436098"/>
                  <a:gd name="connsiteX7" fmla="*/ 460375 w 481778"/>
                  <a:gd name="connsiteY7" fmla="*/ 309098 h 436098"/>
                  <a:gd name="connsiteX8" fmla="*/ 174625 w 481778"/>
                  <a:gd name="connsiteY8" fmla="*/ 436098 h 436098"/>
                  <a:gd name="connsiteX0" fmla="*/ 0 w 481778"/>
                  <a:gd name="connsiteY0" fmla="*/ 293235 h 436110"/>
                  <a:gd name="connsiteX1" fmla="*/ 0 w 481778"/>
                  <a:gd name="connsiteY1" fmla="*/ 293235 h 436110"/>
                  <a:gd name="connsiteX2" fmla="*/ 177800 w 481778"/>
                  <a:gd name="connsiteY2" fmla="*/ 290060 h 436110"/>
                  <a:gd name="connsiteX3" fmla="*/ 254000 w 481778"/>
                  <a:gd name="connsiteY3" fmla="*/ 277360 h 436110"/>
                  <a:gd name="connsiteX4" fmla="*/ 403225 w 481778"/>
                  <a:gd name="connsiteY4" fmla="*/ 207510 h 436110"/>
                  <a:gd name="connsiteX5" fmla="*/ 460375 w 481778"/>
                  <a:gd name="connsiteY5" fmla="*/ 1135 h 436110"/>
                  <a:gd name="connsiteX6" fmla="*/ 460375 w 481778"/>
                  <a:gd name="connsiteY6" fmla="*/ 309110 h 436110"/>
                  <a:gd name="connsiteX7" fmla="*/ 174625 w 481778"/>
                  <a:gd name="connsiteY7" fmla="*/ 436110 h 436110"/>
                  <a:gd name="connsiteX0" fmla="*/ 0 w 481778"/>
                  <a:gd name="connsiteY0" fmla="*/ 293248 h 436123"/>
                  <a:gd name="connsiteX1" fmla="*/ 0 w 481778"/>
                  <a:gd name="connsiteY1" fmla="*/ 293248 h 436123"/>
                  <a:gd name="connsiteX2" fmla="*/ 177800 w 481778"/>
                  <a:gd name="connsiteY2" fmla="*/ 290073 h 436123"/>
                  <a:gd name="connsiteX3" fmla="*/ 403225 w 481778"/>
                  <a:gd name="connsiteY3" fmla="*/ 207523 h 436123"/>
                  <a:gd name="connsiteX4" fmla="*/ 460375 w 481778"/>
                  <a:gd name="connsiteY4" fmla="*/ 1148 h 436123"/>
                  <a:gd name="connsiteX5" fmla="*/ 460375 w 481778"/>
                  <a:gd name="connsiteY5" fmla="*/ 309123 h 436123"/>
                  <a:gd name="connsiteX6" fmla="*/ 174625 w 481778"/>
                  <a:gd name="connsiteY6" fmla="*/ 436123 h 436123"/>
                  <a:gd name="connsiteX0" fmla="*/ 0 w 481778"/>
                  <a:gd name="connsiteY0" fmla="*/ 293251 h 436126"/>
                  <a:gd name="connsiteX1" fmla="*/ 0 w 481778"/>
                  <a:gd name="connsiteY1" fmla="*/ 293251 h 436126"/>
                  <a:gd name="connsiteX2" fmla="*/ 403225 w 481778"/>
                  <a:gd name="connsiteY2" fmla="*/ 207526 h 436126"/>
                  <a:gd name="connsiteX3" fmla="*/ 460375 w 481778"/>
                  <a:gd name="connsiteY3" fmla="*/ 1151 h 436126"/>
                  <a:gd name="connsiteX4" fmla="*/ 460375 w 481778"/>
                  <a:gd name="connsiteY4" fmla="*/ 309126 h 436126"/>
                  <a:gd name="connsiteX5" fmla="*/ 174625 w 481778"/>
                  <a:gd name="connsiteY5" fmla="*/ 436126 h 436126"/>
                  <a:gd name="connsiteX0" fmla="*/ 0 w 538755"/>
                  <a:gd name="connsiteY0" fmla="*/ 298862 h 441737"/>
                  <a:gd name="connsiteX1" fmla="*/ 0 w 538755"/>
                  <a:gd name="connsiteY1" fmla="*/ 298862 h 441737"/>
                  <a:gd name="connsiteX2" fmla="*/ 403225 w 538755"/>
                  <a:gd name="connsiteY2" fmla="*/ 213137 h 441737"/>
                  <a:gd name="connsiteX3" fmla="*/ 538713 w 538755"/>
                  <a:gd name="connsiteY3" fmla="*/ 1124 h 441737"/>
                  <a:gd name="connsiteX4" fmla="*/ 460375 w 538755"/>
                  <a:gd name="connsiteY4" fmla="*/ 314737 h 441737"/>
                  <a:gd name="connsiteX5" fmla="*/ 174625 w 538755"/>
                  <a:gd name="connsiteY5" fmla="*/ 441737 h 441737"/>
                  <a:gd name="connsiteX0" fmla="*/ 0 w 538755"/>
                  <a:gd name="connsiteY0" fmla="*/ 298862 h 441737"/>
                  <a:gd name="connsiteX1" fmla="*/ 0 w 538755"/>
                  <a:gd name="connsiteY1" fmla="*/ 298862 h 441737"/>
                  <a:gd name="connsiteX2" fmla="*/ 403225 w 538755"/>
                  <a:gd name="connsiteY2" fmla="*/ 213137 h 441737"/>
                  <a:gd name="connsiteX3" fmla="*/ 538713 w 538755"/>
                  <a:gd name="connsiteY3" fmla="*/ 1124 h 441737"/>
                  <a:gd name="connsiteX4" fmla="*/ 460375 w 538755"/>
                  <a:gd name="connsiteY4" fmla="*/ 314737 h 441737"/>
                  <a:gd name="connsiteX5" fmla="*/ 174625 w 538755"/>
                  <a:gd name="connsiteY5" fmla="*/ 441737 h 441737"/>
                  <a:gd name="connsiteX6" fmla="*/ 0 w 538755"/>
                  <a:gd name="connsiteY6" fmla="*/ 298862 h 441737"/>
                  <a:gd name="connsiteX0" fmla="*/ 0 w 538755"/>
                  <a:gd name="connsiteY0" fmla="*/ 298862 h 444049"/>
                  <a:gd name="connsiteX1" fmla="*/ 0 w 538755"/>
                  <a:gd name="connsiteY1" fmla="*/ 298862 h 444049"/>
                  <a:gd name="connsiteX2" fmla="*/ 403225 w 538755"/>
                  <a:gd name="connsiteY2" fmla="*/ 213137 h 444049"/>
                  <a:gd name="connsiteX3" fmla="*/ 538713 w 538755"/>
                  <a:gd name="connsiteY3" fmla="*/ 1124 h 444049"/>
                  <a:gd name="connsiteX4" fmla="*/ 460375 w 538755"/>
                  <a:gd name="connsiteY4" fmla="*/ 314737 h 444049"/>
                  <a:gd name="connsiteX5" fmla="*/ 174625 w 538755"/>
                  <a:gd name="connsiteY5" fmla="*/ 441737 h 444049"/>
                  <a:gd name="connsiteX6" fmla="*/ 0 w 538755"/>
                  <a:gd name="connsiteY6" fmla="*/ 298862 h 444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8755" h="444049">
                    <a:moveTo>
                      <a:pt x="0" y="298862"/>
                    </a:moveTo>
                    <a:lnTo>
                      <a:pt x="0" y="298862"/>
                    </a:lnTo>
                    <a:cubicBezTo>
                      <a:pt x="67204" y="284575"/>
                      <a:pt x="313440" y="262760"/>
                      <a:pt x="403225" y="213137"/>
                    </a:cubicBezTo>
                    <a:cubicBezTo>
                      <a:pt x="493010" y="163514"/>
                      <a:pt x="529188" y="-15809"/>
                      <a:pt x="538713" y="1124"/>
                    </a:cubicBezTo>
                    <a:cubicBezTo>
                      <a:pt x="539771" y="47161"/>
                      <a:pt x="521056" y="241302"/>
                      <a:pt x="460375" y="314737"/>
                    </a:cubicBezTo>
                    <a:cubicBezTo>
                      <a:pt x="399694" y="388172"/>
                      <a:pt x="229515" y="432014"/>
                      <a:pt x="174625" y="441737"/>
                    </a:cubicBezTo>
                    <a:cubicBezTo>
                      <a:pt x="61580" y="461762"/>
                      <a:pt x="58208" y="346487"/>
                      <a:pt x="0" y="29886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9" name="Group 408"/>
            <p:cNvGrpSpPr/>
            <p:nvPr/>
          </p:nvGrpSpPr>
          <p:grpSpPr>
            <a:xfrm>
              <a:off x="2326113" y="3733174"/>
              <a:ext cx="287701" cy="291579"/>
              <a:chOff x="2249998" y="4433432"/>
              <a:chExt cx="855835" cy="867368"/>
            </a:xfrm>
            <a:solidFill>
              <a:schemeClr val="tx1"/>
            </a:solidFill>
          </p:grpSpPr>
          <p:sp>
            <p:nvSpPr>
              <p:cNvPr id="410" name="Chord 409"/>
              <p:cNvSpPr/>
              <p:nvPr/>
            </p:nvSpPr>
            <p:spPr>
              <a:xfrm rot="18646141">
                <a:off x="2244232" y="4439198"/>
                <a:ext cx="867368" cy="855835"/>
              </a:xfrm>
              <a:prstGeom prst="chord">
                <a:avLst>
                  <a:gd name="adj1" fmla="val 21522466"/>
                  <a:gd name="adj2" fmla="val 16982415"/>
                </a:avLst>
              </a:prstGeom>
              <a:solidFill>
                <a:schemeClr val="bg1">
                  <a:lumMod val="75000"/>
                  <a:alpha val="47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1" name="Group 410"/>
              <p:cNvGrpSpPr/>
              <p:nvPr/>
            </p:nvGrpSpPr>
            <p:grpSpPr>
              <a:xfrm rot="2667229">
                <a:off x="2458995" y="4650041"/>
                <a:ext cx="466054" cy="462577"/>
                <a:chOff x="1194241" y="4607184"/>
                <a:chExt cx="1541553" cy="1530050"/>
              </a:xfrm>
              <a:grpFill/>
            </p:grpSpPr>
            <p:sp>
              <p:nvSpPr>
                <p:cNvPr id="412" name="Teardrop 411"/>
                <p:cNvSpPr/>
                <p:nvPr/>
              </p:nvSpPr>
              <p:spPr>
                <a:xfrm>
                  <a:off x="1194241" y="5217858"/>
                  <a:ext cx="919376" cy="919376"/>
                </a:xfrm>
                <a:prstGeom prst="teardrop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ight Triangle 412"/>
                <p:cNvSpPr/>
                <p:nvPr/>
              </p:nvSpPr>
              <p:spPr>
                <a:xfrm>
                  <a:off x="2053429" y="4607184"/>
                  <a:ext cx="682365" cy="682365"/>
                </a:xfrm>
                <a:prstGeom prst="rtTriangl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442" name="Group 441"/>
          <p:cNvGrpSpPr/>
          <p:nvPr/>
        </p:nvGrpSpPr>
        <p:grpSpPr>
          <a:xfrm>
            <a:off x="7162501" y="2841082"/>
            <a:ext cx="1669112" cy="1742303"/>
            <a:chOff x="2326113" y="2796726"/>
            <a:chExt cx="1669112" cy="1742303"/>
          </a:xfrm>
        </p:grpSpPr>
        <p:grpSp>
          <p:nvGrpSpPr>
            <p:cNvPr id="443" name="Group 442"/>
            <p:cNvGrpSpPr/>
            <p:nvPr/>
          </p:nvGrpSpPr>
          <p:grpSpPr>
            <a:xfrm rot="5400000">
              <a:off x="2590297" y="2618733"/>
              <a:ext cx="1156951" cy="1512937"/>
              <a:chOff x="5475398" y="4571683"/>
              <a:chExt cx="1188720" cy="1554480"/>
            </a:xfrm>
            <a:solidFill>
              <a:srgbClr val="000000"/>
            </a:solidFill>
          </p:grpSpPr>
          <p:sp>
            <p:nvSpPr>
              <p:cNvPr id="470" name="Rectangle 469"/>
              <p:cNvSpPr/>
              <p:nvPr/>
            </p:nvSpPr>
            <p:spPr>
              <a:xfrm>
                <a:off x="5475398" y="5733185"/>
                <a:ext cx="365760" cy="9144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1" name="Rectangle 470"/>
              <p:cNvSpPr/>
              <p:nvPr/>
            </p:nvSpPr>
            <p:spPr>
              <a:xfrm>
                <a:off x="5749718" y="4754563"/>
                <a:ext cx="91440" cy="978622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2" name="Rectangle 471"/>
              <p:cNvSpPr/>
              <p:nvPr/>
            </p:nvSpPr>
            <p:spPr>
              <a:xfrm>
                <a:off x="5749718" y="6034723"/>
                <a:ext cx="640080" cy="9144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Rectangle 472"/>
              <p:cNvSpPr/>
              <p:nvPr/>
            </p:nvSpPr>
            <p:spPr>
              <a:xfrm>
                <a:off x="6115478" y="4571683"/>
                <a:ext cx="548640" cy="9144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4" name="Rectangle 473"/>
              <p:cNvSpPr/>
              <p:nvPr/>
            </p:nvSpPr>
            <p:spPr>
              <a:xfrm>
                <a:off x="5749718" y="4754563"/>
                <a:ext cx="457200" cy="9144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5" name="Rectangle 474"/>
              <p:cNvSpPr/>
              <p:nvPr/>
            </p:nvSpPr>
            <p:spPr>
              <a:xfrm>
                <a:off x="6115478" y="4571683"/>
                <a:ext cx="91440" cy="18288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6" name="Rectangle 475"/>
              <p:cNvSpPr/>
              <p:nvPr/>
            </p:nvSpPr>
            <p:spPr>
              <a:xfrm>
                <a:off x="5749718" y="5824625"/>
                <a:ext cx="91440" cy="301538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Rectangle 476"/>
              <p:cNvSpPr/>
              <p:nvPr/>
            </p:nvSpPr>
            <p:spPr>
              <a:xfrm>
                <a:off x="6115478" y="4846003"/>
                <a:ext cx="91440" cy="18288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8" name="Rectangle 477"/>
              <p:cNvSpPr/>
              <p:nvPr/>
            </p:nvSpPr>
            <p:spPr>
              <a:xfrm>
                <a:off x="6115478" y="4937443"/>
                <a:ext cx="365760" cy="9144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4" name="Group 443"/>
            <p:cNvGrpSpPr/>
            <p:nvPr/>
          </p:nvGrpSpPr>
          <p:grpSpPr>
            <a:xfrm>
              <a:off x="3771925" y="4020291"/>
              <a:ext cx="223300" cy="518738"/>
              <a:chOff x="2249838" y="1898254"/>
              <a:chExt cx="987092" cy="2087036"/>
            </a:xfrm>
            <a:solidFill>
              <a:schemeClr val="tx1"/>
            </a:solidFill>
          </p:grpSpPr>
          <p:sp>
            <p:nvSpPr>
              <p:cNvPr id="462" name="Oval 461"/>
              <p:cNvSpPr/>
              <p:nvPr/>
            </p:nvSpPr>
            <p:spPr>
              <a:xfrm>
                <a:off x="2549436" y="1898254"/>
                <a:ext cx="409658" cy="418436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3" name="Rounded Rectangle 462"/>
              <p:cNvSpPr/>
              <p:nvPr/>
            </p:nvSpPr>
            <p:spPr>
              <a:xfrm>
                <a:off x="2466787" y="2291414"/>
                <a:ext cx="574956" cy="881077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4" name="Rounded Rectangle 463"/>
              <p:cNvSpPr/>
              <p:nvPr/>
            </p:nvSpPr>
            <p:spPr>
              <a:xfrm>
                <a:off x="2467508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5" name="Rounded Rectangle 464"/>
              <p:cNvSpPr/>
              <p:nvPr/>
            </p:nvSpPr>
            <p:spPr>
              <a:xfrm>
                <a:off x="2776423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6" name="Rounded Rectangle 465"/>
              <p:cNvSpPr/>
              <p:nvPr/>
            </p:nvSpPr>
            <p:spPr>
              <a:xfrm rot="911694">
                <a:off x="2399196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7" name="Rounded Rectangle 466"/>
              <p:cNvSpPr/>
              <p:nvPr/>
            </p:nvSpPr>
            <p:spPr>
              <a:xfrm rot="20688306" flipH="1">
                <a:off x="2951379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8" name="Rounded Rectangle 467"/>
              <p:cNvSpPr/>
              <p:nvPr/>
            </p:nvSpPr>
            <p:spPr>
              <a:xfrm rot="9574993">
                <a:off x="2249838" y="2493118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9" name="Rounded Rectangle 468"/>
              <p:cNvSpPr/>
              <p:nvPr/>
            </p:nvSpPr>
            <p:spPr>
              <a:xfrm rot="9617353">
                <a:off x="3078975" y="2800129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5" name="Group 444"/>
            <p:cNvGrpSpPr/>
            <p:nvPr/>
          </p:nvGrpSpPr>
          <p:grpSpPr>
            <a:xfrm>
              <a:off x="3422948" y="3826722"/>
              <a:ext cx="225936" cy="395372"/>
              <a:chOff x="3706172" y="4175767"/>
              <a:chExt cx="624844" cy="941441"/>
            </a:xfrm>
            <a:solidFill>
              <a:schemeClr val="tx1"/>
            </a:solidFill>
          </p:grpSpPr>
          <p:sp>
            <p:nvSpPr>
              <p:cNvPr id="451" name="Heart 450"/>
              <p:cNvSpPr/>
              <p:nvPr/>
            </p:nvSpPr>
            <p:spPr>
              <a:xfrm rot="10800000">
                <a:off x="3761942" y="4334756"/>
                <a:ext cx="518392" cy="746842"/>
              </a:xfrm>
              <a:prstGeom prst="hear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Rectangle 451"/>
              <p:cNvSpPr/>
              <p:nvPr/>
            </p:nvSpPr>
            <p:spPr>
              <a:xfrm>
                <a:off x="3889676" y="4729529"/>
                <a:ext cx="262923" cy="34477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Heart 452"/>
              <p:cNvSpPr/>
              <p:nvPr/>
            </p:nvSpPr>
            <p:spPr>
              <a:xfrm>
                <a:off x="3820310" y="4201584"/>
                <a:ext cx="408262" cy="315136"/>
              </a:xfrm>
              <a:prstGeom prst="hear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4" name="Rectangle 453"/>
              <p:cNvSpPr/>
              <p:nvPr/>
            </p:nvSpPr>
            <p:spPr>
              <a:xfrm>
                <a:off x="3948044" y="4204759"/>
                <a:ext cx="207067" cy="12587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5" name="Group 454"/>
              <p:cNvGrpSpPr/>
              <p:nvPr/>
            </p:nvGrpSpPr>
            <p:grpSpPr>
              <a:xfrm rot="19881946">
                <a:off x="3706172" y="4184753"/>
                <a:ext cx="207654" cy="126235"/>
                <a:chOff x="4173540" y="5081599"/>
                <a:chExt cx="518392" cy="315136"/>
              </a:xfrm>
              <a:grpFill/>
            </p:grpSpPr>
            <p:sp>
              <p:nvSpPr>
                <p:cNvPr id="460" name="Heart 459"/>
                <p:cNvSpPr/>
                <p:nvPr/>
              </p:nvSpPr>
              <p:spPr>
                <a:xfrm>
                  <a:off x="4173540" y="5081599"/>
                  <a:ext cx="518392" cy="315136"/>
                </a:xfrm>
                <a:prstGeom prst="hear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4301272" y="5084774"/>
                  <a:ext cx="262923" cy="125873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6" name="Group 455"/>
              <p:cNvGrpSpPr/>
              <p:nvPr/>
            </p:nvGrpSpPr>
            <p:grpSpPr>
              <a:xfrm rot="1261601">
                <a:off x="4110770" y="4175767"/>
                <a:ext cx="207654" cy="126235"/>
                <a:chOff x="4173540" y="5081599"/>
                <a:chExt cx="518392" cy="315136"/>
              </a:xfrm>
              <a:grpFill/>
            </p:grpSpPr>
            <p:sp>
              <p:nvSpPr>
                <p:cNvPr id="458" name="Heart 457"/>
                <p:cNvSpPr/>
                <p:nvPr/>
              </p:nvSpPr>
              <p:spPr>
                <a:xfrm>
                  <a:off x="4173540" y="5081599"/>
                  <a:ext cx="518392" cy="315136"/>
                </a:xfrm>
                <a:prstGeom prst="hear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4301272" y="5084774"/>
                  <a:ext cx="262923" cy="125873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57" name="Freeform 456"/>
              <p:cNvSpPr/>
              <p:nvPr/>
            </p:nvSpPr>
            <p:spPr>
              <a:xfrm>
                <a:off x="3894308" y="4867119"/>
                <a:ext cx="436708" cy="250089"/>
              </a:xfrm>
              <a:custGeom>
                <a:avLst/>
                <a:gdLst>
                  <a:gd name="connsiteX0" fmla="*/ 0 w 467316"/>
                  <a:gd name="connsiteY0" fmla="*/ 292100 h 444500"/>
                  <a:gd name="connsiteX1" fmla="*/ 0 w 467316"/>
                  <a:gd name="connsiteY1" fmla="*/ 292100 h 444500"/>
                  <a:gd name="connsiteX2" fmla="*/ 177800 w 467316"/>
                  <a:gd name="connsiteY2" fmla="*/ 288925 h 444500"/>
                  <a:gd name="connsiteX3" fmla="*/ 254000 w 467316"/>
                  <a:gd name="connsiteY3" fmla="*/ 276225 h 444500"/>
                  <a:gd name="connsiteX4" fmla="*/ 323850 w 467316"/>
                  <a:gd name="connsiteY4" fmla="*/ 263525 h 444500"/>
                  <a:gd name="connsiteX5" fmla="*/ 384175 w 467316"/>
                  <a:gd name="connsiteY5" fmla="*/ 234950 h 444500"/>
                  <a:gd name="connsiteX6" fmla="*/ 403225 w 467316"/>
                  <a:gd name="connsiteY6" fmla="*/ 206375 h 444500"/>
                  <a:gd name="connsiteX7" fmla="*/ 434975 w 467316"/>
                  <a:gd name="connsiteY7" fmla="*/ 114300 h 444500"/>
                  <a:gd name="connsiteX8" fmla="*/ 447675 w 467316"/>
                  <a:gd name="connsiteY8" fmla="*/ 63500 h 444500"/>
                  <a:gd name="connsiteX9" fmla="*/ 454025 w 467316"/>
                  <a:gd name="connsiteY9" fmla="*/ 31750 h 444500"/>
                  <a:gd name="connsiteX10" fmla="*/ 460375 w 467316"/>
                  <a:gd name="connsiteY10" fmla="*/ 0 h 444500"/>
                  <a:gd name="connsiteX11" fmla="*/ 463550 w 467316"/>
                  <a:gd name="connsiteY11" fmla="*/ 139700 h 444500"/>
                  <a:gd name="connsiteX12" fmla="*/ 460375 w 467316"/>
                  <a:gd name="connsiteY12" fmla="*/ 307975 h 444500"/>
                  <a:gd name="connsiteX13" fmla="*/ 444500 w 467316"/>
                  <a:gd name="connsiteY13" fmla="*/ 327025 h 444500"/>
                  <a:gd name="connsiteX14" fmla="*/ 406400 w 467316"/>
                  <a:gd name="connsiteY14" fmla="*/ 358775 h 444500"/>
                  <a:gd name="connsiteX15" fmla="*/ 381000 w 467316"/>
                  <a:gd name="connsiteY15" fmla="*/ 377825 h 444500"/>
                  <a:gd name="connsiteX16" fmla="*/ 311150 w 467316"/>
                  <a:gd name="connsiteY16" fmla="*/ 428625 h 444500"/>
                  <a:gd name="connsiteX17" fmla="*/ 285750 w 467316"/>
                  <a:gd name="connsiteY17" fmla="*/ 441325 h 444500"/>
                  <a:gd name="connsiteX18" fmla="*/ 231775 w 467316"/>
                  <a:gd name="connsiteY18" fmla="*/ 444500 h 444500"/>
                  <a:gd name="connsiteX19" fmla="*/ 174625 w 467316"/>
                  <a:gd name="connsiteY19" fmla="*/ 434975 h 444500"/>
                  <a:gd name="connsiteX20" fmla="*/ 146050 w 467316"/>
                  <a:gd name="connsiteY20" fmla="*/ 422275 h 444500"/>
                  <a:gd name="connsiteX21" fmla="*/ 127000 w 467316"/>
                  <a:gd name="connsiteY21" fmla="*/ 415925 h 444500"/>
                  <a:gd name="connsiteX22" fmla="*/ 117475 w 467316"/>
                  <a:gd name="connsiteY22" fmla="*/ 412750 h 444500"/>
                  <a:gd name="connsiteX23" fmla="*/ 104775 w 467316"/>
                  <a:gd name="connsiteY23" fmla="*/ 409575 h 444500"/>
                  <a:gd name="connsiteX24" fmla="*/ 101600 w 467316"/>
                  <a:gd name="connsiteY24" fmla="*/ 406400 h 444500"/>
                  <a:gd name="connsiteX25" fmla="*/ 101600 w 467316"/>
                  <a:gd name="connsiteY25" fmla="*/ 406400 h 444500"/>
                  <a:gd name="connsiteX0" fmla="*/ 0 w 461822"/>
                  <a:gd name="connsiteY0" fmla="*/ 292100 h 444500"/>
                  <a:gd name="connsiteX1" fmla="*/ 0 w 461822"/>
                  <a:gd name="connsiteY1" fmla="*/ 292100 h 444500"/>
                  <a:gd name="connsiteX2" fmla="*/ 177800 w 461822"/>
                  <a:gd name="connsiteY2" fmla="*/ 288925 h 444500"/>
                  <a:gd name="connsiteX3" fmla="*/ 254000 w 461822"/>
                  <a:gd name="connsiteY3" fmla="*/ 276225 h 444500"/>
                  <a:gd name="connsiteX4" fmla="*/ 323850 w 461822"/>
                  <a:gd name="connsiteY4" fmla="*/ 263525 h 444500"/>
                  <a:gd name="connsiteX5" fmla="*/ 384175 w 461822"/>
                  <a:gd name="connsiteY5" fmla="*/ 234950 h 444500"/>
                  <a:gd name="connsiteX6" fmla="*/ 403225 w 461822"/>
                  <a:gd name="connsiteY6" fmla="*/ 206375 h 444500"/>
                  <a:gd name="connsiteX7" fmla="*/ 434975 w 461822"/>
                  <a:gd name="connsiteY7" fmla="*/ 114300 h 444500"/>
                  <a:gd name="connsiteX8" fmla="*/ 447675 w 461822"/>
                  <a:gd name="connsiteY8" fmla="*/ 63500 h 444500"/>
                  <a:gd name="connsiteX9" fmla="*/ 454025 w 461822"/>
                  <a:gd name="connsiteY9" fmla="*/ 31750 h 444500"/>
                  <a:gd name="connsiteX10" fmla="*/ 460375 w 461822"/>
                  <a:gd name="connsiteY10" fmla="*/ 0 h 444500"/>
                  <a:gd name="connsiteX11" fmla="*/ 460375 w 461822"/>
                  <a:gd name="connsiteY11" fmla="*/ 307975 h 444500"/>
                  <a:gd name="connsiteX12" fmla="*/ 444500 w 461822"/>
                  <a:gd name="connsiteY12" fmla="*/ 327025 h 444500"/>
                  <a:gd name="connsiteX13" fmla="*/ 406400 w 461822"/>
                  <a:gd name="connsiteY13" fmla="*/ 358775 h 444500"/>
                  <a:gd name="connsiteX14" fmla="*/ 381000 w 461822"/>
                  <a:gd name="connsiteY14" fmla="*/ 377825 h 444500"/>
                  <a:gd name="connsiteX15" fmla="*/ 311150 w 461822"/>
                  <a:gd name="connsiteY15" fmla="*/ 428625 h 444500"/>
                  <a:gd name="connsiteX16" fmla="*/ 285750 w 461822"/>
                  <a:gd name="connsiteY16" fmla="*/ 441325 h 444500"/>
                  <a:gd name="connsiteX17" fmla="*/ 231775 w 461822"/>
                  <a:gd name="connsiteY17" fmla="*/ 444500 h 444500"/>
                  <a:gd name="connsiteX18" fmla="*/ 174625 w 461822"/>
                  <a:gd name="connsiteY18" fmla="*/ 434975 h 444500"/>
                  <a:gd name="connsiteX19" fmla="*/ 146050 w 461822"/>
                  <a:gd name="connsiteY19" fmla="*/ 422275 h 444500"/>
                  <a:gd name="connsiteX20" fmla="*/ 127000 w 461822"/>
                  <a:gd name="connsiteY20" fmla="*/ 415925 h 444500"/>
                  <a:gd name="connsiteX21" fmla="*/ 117475 w 461822"/>
                  <a:gd name="connsiteY21" fmla="*/ 412750 h 444500"/>
                  <a:gd name="connsiteX22" fmla="*/ 104775 w 461822"/>
                  <a:gd name="connsiteY22" fmla="*/ 409575 h 444500"/>
                  <a:gd name="connsiteX23" fmla="*/ 101600 w 461822"/>
                  <a:gd name="connsiteY23" fmla="*/ 406400 h 444500"/>
                  <a:gd name="connsiteX24" fmla="*/ 101600 w 461822"/>
                  <a:gd name="connsiteY24" fmla="*/ 406400 h 444500"/>
                  <a:gd name="connsiteX0" fmla="*/ 0 w 464618"/>
                  <a:gd name="connsiteY0" fmla="*/ 292100 h 444500"/>
                  <a:gd name="connsiteX1" fmla="*/ 0 w 464618"/>
                  <a:gd name="connsiteY1" fmla="*/ 292100 h 444500"/>
                  <a:gd name="connsiteX2" fmla="*/ 177800 w 464618"/>
                  <a:gd name="connsiteY2" fmla="*/ 288925 h 444500"/>
                  <a:gd name="connsiteX3" fmla="*/ 254000 w 464618"/>
                  <a:gd name="connsiteY3" fmla="*/ 276225 h 444500"/>
                  <a:gd name="connsiteX4" fmla="*/ 323850 w 464618"/>
                  <a:gd name="connsiteY4" fmla="*/ 263525 h 444500"/>
                  <a:gd name="connsiteX5" fmla="*/ 384175 w 464618"/>
                  <a:gd name="connsiteY5" fmla="*/ 234950 h 444500"/>
                  <a:gd name="connsiteX6" fmla="*/ 403225 w 464618"/>
                  <a:gd name="connsiteY6" fmla="*/ 206375 h 444500"/>
                  <a:gd name="connsiteX7" fmla="*/ 434975 w 464618"/>
                  <a:gd name="connsiteY7" fmla="*/ 114300 h 444500"/>
                  <a:gd name="connsiteX8" fmla="*/ 447675 w 464618"/>
                  <a:gd name="connsiteY8" fmla="*/ 63500 h 444500"/>
                  <a:gd name="connsiteX9" fmla="*/ 454025 w 464618"/>
                  <a:gd name="connsiteY9" fmla="*/ 31750 h 444500"/>
                  <a:gd name="connsiteX10" fmla="*/ 460375 w 464618"/>
                  <a:gd name="connsiteY10" fmla="*/ 0 h 444500"/>
                  <a:gd name="connsiteX11" fmla="*/ 460375 w 464618"/>
                  <a:gd name="connsiteY11" fmla="*/ 307975 h 444500"/>
                  <a:gd name="connsiteX12" fmla="*/ 406400 w 464618"/>
                  <a:gd name="connsiteY12" fmla="*/ 358775 h 444500"/>
                  <a:gd name="connsiteX13" fmla="*/ 381000 w 464618"/>
                  <a:gd name="connsiteY13" fmla="*/ 377825 h 444500"/>
                  <a:gd name="connsiteX14" fmla="*/ 311150 w 464618"/>
                  <a:gd name="connsiteY14" fmla="*/ 428625 h 444500"/>
                  <a:gd name="connsiteX15" fmla="*/ 285750 w 464618"/>
                  <a:gd name="connsiteY15" fmla="*/ 441325 h 444500"/>
                  <a:gd name="connsiteX16" fmla="*/ 231775 w 464618"/>
                  <a:gd name="connsiteY16" fmla="*/ 444500 h 444500"/>
                  <a:gd name="connsiteX17" fmla="*/ 174625 w 464618"/>
                  <a:gd name="connsiteY17" fmla="*/ 434975 h 444500"/>
                  <a:gd name="connsiteX18" fmla="*/ 146050 w 464618"/>
                  <a:gd name="connsiteY18" fmla="*/ 422275 h 444500"/>
                  <a:gd name="connsiteX19" fmla="*/ 127000 w 464618"/>
                  <a:gd name="connsiteY19" fmla="*/ 415925 h 444500"/>
                  <a:gd name="connsiteX20" fmla="*/ 117475 w 464618"/>
                  <a:gd name="connsiteY20" fmla="*/ 412750 h 444500"/>
                  <a:gd name="connsiteX21" fmla="*/ 104775 w 464618"/>
                  <a:gd name="connsiteY21" fmla="*/ 409575 h 444500"/>
                  <a:gd name="connsiteX22" fmla="*/ 101600 w 464618"/>
                  <a:gd name="connsiteY22" fmla="*/ 406400 h 444500"/>
                  <a:gd name="connsiteX23" fmla="*/ 101600 w 464618"/>
                  <a:gd name="connsiteY23" fmla="*/ 406400 h 444500"/>
                  <a:gd name="connsiteX0" fmla="*/ 0 w 466496"/>
                  <a:gd name="connsiteY0" fmla="*/ 292100 h 444500"/>
                  <a:gd name="connsiteX1" fmla="*/ 0 w 466496"/>
                  <a:gd name="connsiteY1" fmla="*/ 292100 h 444500"/>
                  <a:gd name="connsiteX2" fmla="*/ 177800 w 466496"/>
                  <a:gd name="connsiteY2" fmla="*/ 288925 h 444500"/>
                  <a:gd name="connsiteX3" fmla="*/ 254000 w 466496"/>
                  <a:gd name="connsiteY3" fmla="*/ 276225 h 444500"/>
                  <a:gd name="connsiteX4" fmla="*/ 323850 w 466496"/>
                  <a:gd name="connsiteY4" fmla="*/ 263525 h 444500"/>
                  <a:gd name="connsiteX5" fmla="*/ 384175 w 466496"/>
                  <a:gd name="connsiteY5" fmla="*/ 234950 h 444500"/>
                  <a:gd name="connsiteX6" fmla="*/ 403225 w 466496"/>
                  <a:gd name="connsiteY6" fmla="*/ 206375 h 444500"/>
                  <a:gd name="connsiteX7" fmla="*/ 434975 w 466496"/>
                  <a:gd name="connsiteY7" fmla="*/ 114300 h 444500"/>
                  <a:gd name="connsiteX8" fmla="*/ 447675 w 466496"/>
                  <a:gd name="connsiteY8" fmla="*/ 63500 h 444500"/>
                  <a:gd name="connsiteX9" fmla="*/ 454025 w 466496"/>
                  <a:gd name="connsiteY9" fmla="*/ 31750 h 444500"/>
                  <a:gd name="connsiteX10" fmla="*/ 460375 w 466496"/>
                  <a:gd name="connsiteY10" fmla="*/ 0 h 444500"/>
                  <a:gd name="connsiteX11" fmla="*/ 460375 w 466496"/>
                  <a:gd name="connsiteY11" fmla="*/ 307975 h 444500"/>
                  <a:gd name="connsiteX12" fmla="*/ 381000 w 466496"/>
                  <a:gd name="connsiteY12" fmla="*/ 377825 h 444500"/>
                  <a:gd name="connsiteX13" fmla="*/ 311150 w 466496"/>
                  <a:gd name="connsiteY13" fmla="*/ 428625 h 444500"/>
                  <a:gd name="connsiteX14" fmla="*/ 285750 w 466496"/>
                  <a:gd name="connsiteY14" fmla="*/ 441325 h 444500"/>
                  <a:gd name="connsiteX15" fmla="*/ 231775 w 466496"/>
                  <a:gd name="connsiteY15" fmla="*/ 444500 h 444500"/>
                  <a:gd name="connsiteX16" fmla="*/ 174625 w 466496"/>
                  <a:gd name="connsiteY16" fmla="*/ 434975 h 444500"/>
                  <a:gd name="connsiteX17" fmla="*/ 146050 w 466496"/>
                  <a:gd name="connsiteY17" fmla="*/ 422275 h 444500"/>
                  <a:gd name="connsiteX18" fmla="*/ 127000 w 466496"/>
                  <a:gd name="connsiteY18" fmla="*/ 415925 h 444500"/>
                  <a:gd name="connsiteX19" fmla="*/ 117475 w 466496"/>
                  <a:gd name="connsiteY19" fmla="*/ 412750 h 444500"/>
                  <a:gd name="connsiteX20" fmla="*/ 104775 w 466496"/>
                  <a:gd name="connsiteY20" fmla="*/ 409575 h 444500"/>
                  <a:gd name="connsiteX21" fmla="*/ 101600 w 466496"/>
                  <a:gd name="connsiteY21" fmla="*/ 406400 h 444500"/>
                  <a:gd name="connsiteX22" fmla="*/ 101600 w 466496"/>
                  <a:gd name="connsiteY22" fmla="*/ 406400 h 444500"/>
                  <a:gd name="connsiteX0" fmla="*/ 0 w 471667"/>
                  <a:gd name="connsiteY0" fmla="*/ 292100 h 444500"/>
                  <a:gd name="connsiteX1" fmla="*/ 0 w 471667"/>
                  <a:gd name="connsiteY1" fmla="*/ 292100 h 444500"/>
                  <a:gd name="connsiteX2" fmla="*/ 177800 w 471667"/>
                  <a:gd name="connsiteY2" fmla="*/ 288925 h 444500"/>
                  <a:gd name="connsiteX3" fmla="*/ 254000 w 471667"/>
                  <a:gd name="connsiteY3" fmla="*/ 276225 h 444500"/>
                  <a:gd name="connsiteX4" fmla="*/ 323850 w 471667"/>
                  <a:gd name="connsiteY4" fmla="*/ 263525 h 444500"/>
                  <a:gd name="connsiteX5" fmla="*/ 384175 w 471667"/>
                  <a:gd name="connsiteY5" fmla="*/ 234950 h 444500"/>
                  <a:gd name="connsiteX6" fmla="*/ 403225 w 471667"/>
                  <a:gd name="connsiteY6" fmla="*/ 206375 h 444500"/>
                  <a:gd name="connsiteX7" fmla="*/ 434975 w 471667"/>
                  <a:gd name="connsiteY7" fmla="*/ 114300 h 444500"/>
                  <a:gd name="connsiteX8" fmla="*/ 447675 w 471667"/>
                  <a:gd name="connsiteY8" fmla="*/ 63500 h 444500"/>
                  <a:gd name="connsiteX9" fmla="*/ 454025 w 471667"/>
                  <a:gd name="connsiteY9" fmla="*/ 31750 h 444500"/>
                  <a:gd name="connsiteX10" fmla="*/ 460375 w 471667"/>
                  <a:gd name="connsiteY10" fmla="*/ 0 h 444500"/>
                  <a:gd name="connsiteX11" fmla="*/ 460375 w 471667"/>
                  <a:gd name="connsiteY11" fmla="*/ 307975 h 444500"/>
                  <a:gd name="connsiteX12" fmla="*/ 311150 w 471667"/>
                  <a:gd name="connsiteY12" fmla="*/ 428625 h 444500"/>
                  <a:gd name="connsiteX13" fmla="*/ 285750 w 471667"/>
                  <a:gd name="connsiteY13" fmla="*/ 441325 h 444500"/>
                  <a:gd name="connsiteX14" fmla="*/ 231775 w 471667"/>
                  <a:gd name="connsiteY14" fmla="*/ 444500 h 444500"/>
                  <a:gd name="connsiteX15" fmla="*/ 174625 w 471667"/>
                  <a:gd name="connsiteY15" fmla="*/ 434975 h 444500"/>
                  <a:gd name="connsiteX16" fmla="*/ 146050 w 471667"/>
                  <a:gd name="connsiteY16" fmla="*/ 422275 h 444500"/>
                  <a:gd name="connsiteX17" fmla="*/ 127000 w 471667"/>
                  <a:gd name="connsiteY17" fmla="*/ 415925 h 444500"/>
                  <a:gd name="connsiteX18" fmla="*/ 117475 w 471667"/>
                  <a:gd name="connsiteY18" fmla="*/ 412750 h 444500"/>
                  <a:gd name="connsiteX19" fmla="*/ 104775 w 471667"/>
                  <a:gd name="connsiteY19" fmla="*/ 409575 h 444500"/>
                  <a:gd name="connsiteX20" fmla="*/ 101600 w 471667"/>
                  <a:gd name="connsiteY20" fmla="*/ 406400 h 444500"/>
                  <a:gd name="connsiteX21" fmla="*/ 101600 w 471667"/>
                  <a:gd name="connsiteY21" fmla="*/ 406400 h 444500"/>
                  <a:gd name="connsiteX0" fmla="*/ 0 w 473548"/>
                  <a:gd name="connsiteY0" fmla="*/ 292100 h 452065"/>
                  <a:gd name="connsiteX1" fmla="*/ 0 w 473548"/>
                  <a:gd name="connsiteY1" fmla="*/ 292100 h 452065"/>
                  <a:gd name="connsiteX2" fmla="*/ 177800 w 473548"/>
                  <a:gd name="connsiteY2" fmla="*/ 288925 h 452065"/>
                  <a:gd name="connsiteX3" fmla="*/ 254000 w 473548"/>
                  <a:gd name="connsiteY3" fmla="*/ 276225 h 452065"/>
                  <a:gd name="connsiteX4" fmla="*/ 323850 w 473548"/>
                  <a:gd name="connsiteY4" fmla="*/ 263525 h 452065"/>
                  <a:gd name="connsiteX5" fmla="*/ 384175 w 473548"/>
                  <a:gd name="connsiteY5" fmla="*/ 234950 h 452065"/>
                  <a:gd name="connsiteX6" fmla="*/ 403225 w 473548"/>
                  <a:gd name="connsiteY6" fmla="*/ 206375 h 452065"/>
                  <a:gd name="connsiteX7" fmla="*/ 434975 w 473548"/>
                  <a:gd name="connsiteY7" fmla="*/ 114300 h 452065"/>
                  <a:gd name="connsiteX8" fmla="*/ 447675 w 473548"/>
                  <a:gd name="connsiteY8" fmla="*/ 63500 h 452065"/>
                  <a:gd name="connsiteX9" fmla="*/ 454025 w 473548"/>
                  <a:gd name="connsiteY9" fmla="*/ 31750 h 452065"/>
                  <a:gd name="connsiteX10" fmla="*/ 460375 w 473548"/>
                  <a:gd name="connsiteY10" fmla="*/ 0 h 452065"/>
                  <a:gd name="connsiteX11" fmla="*/ 460375 w 473548"/>
                  <a:gd name="connsiteY11" fmla="*/ 307975 h 452065"/>
                  <a:gd name="connsiteX12" fmla="*/ 285750 w 473548"/>
                  <a:gd name="connsiteY12" fmla="*/ 441325 h 452065"/>
                  <a:gd name="connsiteX13" fmla="*/ 231775 w 473548"/>
                  <a:gd name="connsiteY13" fmla="*/ 444500 h 452065"/>
                  <a:gd name="connsiteX14" fmla="*/ 174625 w 473548"/>
                  <a:gd name="connsiteY14" fmla="*/ 434975 h 452065"/>
                  <a:gd name="connsiteX15" fmla="*/ 146050 w 473548"/>
                  <a:gd name="connsiteY15" fmla="*/ 422275 h 452065"/>
                  <a:gd name="connsiteX16" fmla="*/ 127000 w 473548"/>
                  <a:gd name="connsiteY16" fmla="*/ 415925 h 452065"/>
                  <a:gd name="connsiteX17" fmla="*/ 117475 w 473548"/>
                  <a:gd name="connsiteY17" fmla="*/ 412750 h 452065"/>
                  <a:gd name="connsiteX18" fmla="*/ 104775 w 473548"/>
                  <a:gd name="connsiteY18" fmla="*/ 409575 h 452065"/>
                  <a:gd name="connsiteX19" fmla="*/ 101600 w 473548"/>
                  <a:gd name="connsiteY19" fmla="*/ 406400 h 452065"/>
                  <a:gd name="connsiteX20" fmla="*/ 101600 w 473548"/>
                  <a:gd name="connsiteY20" fmla="*/ 406400 h 452065"/>
                  <a:gd name="connsiteX0" fmla="*/ 0 w 477545"/>
                  <a:gd name="connsiteY0" fmla="*/ 292100 h 444500"/>
                  <a:gd name="connsiteX1" fmla="*/ 0 w 477545"/>
                  <a:gd name="connsiteY1" fmla="*/ 292100 h 444500"/>
                  <a:gd name="connsiteX2" fmla="*/ 177800 w 477545"/>
                  <a:gd name="connsiteY2" fmla="*/ 288925 h 444500"/>
                  <a:gd name="connsiteX3" fmla="*/ 254000 w 477545"/>
                  <a:gd name="connsiteY3" fmla="*/ 276225 h 444500"/>
                  <a:gd name="connsiteX4" fmla="*/ 323850 w 477545"/>
                  <a:gd name="connsiteY4" fmla="*/ 263525 h 444500"/>
                  <a:gd name="connsiteX5" fmla="*/ 384175 w 477545"/>
                  <a:gd name="connsiteY5" fmla="*/ 234950 h 444500"/>
                  <a:gd name="connsiteX6" fmla="*/ 403225 w 477545"/>
                  <a:gd name="connsiteY6" fmla="*/ 206375 h 444500"/>
                  <a:gd name="connsiteX7" fmla="*/ 434975 w 477545"/>
                  <a:gd name="connsiteY7" fmla="*/ 114300 h 444500"/>
                  <a:gd name="connsiteX8" fmla="*/ 447675 w 477545"/>
                  <a:gd name="connsiteY8" fmla="*/ 63500 h 444500"/>
                  <a:gd name="connsiteX9" fmla="*/ 454025 w 477545"/>
                  <a:gd name="connsiteY9" fmla="*/ 31750 h 444500"/>
                  <a:gd name="connsiteX10" fmla="*/ 460375 w 477545"/>
                  <a:gd name="connsiteY10" fmla="*/ 0 h 444500"/>
                  <a:gd name="connsiteX11" fmla="*/ 460375 w 477545"/>
                  <a:gd name="connsiteY11" fmla="*/ 307975 h 444500"/>
                  <a:gd name="connsiteX12" fmla="*/ 231775 w 477545"/>
                  <a:gd name="connsiteY12" fmla="*/ 444500 h 444500"/>
                  <a:gd name="connsiteX13" fmla="*/ 174625 w 477545"/>
                  <a:gd name="connsiteY13" fmla="*/ 434975 h 444500"/>
                  <a:gd name="connsiteX14" fmla="*/ 146050 w 477545"/>
                  <a:gd name="connsiteY14" fmla="*/ 422275 h 444500"/>
                  <a:gd name="connsiteX15" fmla="*/ 127000 w 477545"/>
                  <a:gd name="connsiteY15" fmla="*/ 415925 h 444500"/>
                  <a:gd name="connsiteX16" fmla="*/ 117475 w 477545"/>
                  <a:gd name="connsiteY16" fmla="*/ 412750 h 444500"/>
                  <a:gd name="connsiteX17" fmla="*/ 104775 w 477545"/>
                  <a:gd name="connsiteY17" fmla="*/ 409575 h 444500"/>
                  <a:gd name="connsiteX18" fmla="*/ 101600 w 477545"/>
                  <a:gd name="connsiteY18" fmla="*/ 406400 h 444500"/>
                  <a:gd name="connsiteX19" fmla="*/ 101600 w 477545"/>
                  <a:gd name="connsiteY19" fmla="*/ 406400 h 44450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17" fmla="*/ 101600 w 481778"/>
                  <a:gd name="connsiteY17" fmla="*/ 406400 h 441630"/>
                  <a:gd name="connsiteX18" fmla="*/ 101600 w 481778"/>
                  <a:gd name="connsiteY18" fmla="*/ 40640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17" fmla="*/ 101600 w 481778"/>
                  <a:gd name="connsiteY17" fmla="*/ 40640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0" fmla="*/ 0 w 481778"/>
                  <a:gd name="connsiteY0" fmla="*/ 292100 h 434975"/>
                  <a:gd name="connsiteX1" fmla="*/ 0 w 481778"/>
                  <a:gd name="connsiteY1" fmla="*/ 292100 h 434975"/>
                  <a:gd name="connsiteX2" fmla="*/ 177800 w 481778"/>
                  <a:gd name="connsiteY2" fmla="*/ 288925 h 434975"/>
                  <a:gd name="connsiteX3" fmla="*/ 254000 w 481778"/>
                  <a:gd name="connsiteY3" fmla="*/ 276225 h 434975"/>
                  <a:gd name="connsiteX4" fmla="*/ 323850 w 481778"/>
                  <a:gd name="connsiteY4" fmla="*/ 263525 h 434975"/>
                  <a:gd name="connsiteX5" fmla="*/ 384175 w 481778"/>
                  <a:gd name="connsiteY5" fmla="*/ 234950 h 434975"/>
                  <a:gd name="connsiteX6" fmla="*/ 403225 w 481778"/>
                  <a:gd name="connsiteY6" fmla="*/ 206375 h 434975"/>
                  <a:gd name="connsiteX7" fmla="*/ 434975 w 481778"/>
                  <a:gd name="connsiteY7" fmla="*/ 114300 h 434975"/>
                  <a:gd name="connsiteX8" fmla="*/ 447675 w 481778"/>
                  <a:gd name="connsiteY8" fmla="*/ 63500 h 434975"/>
                  <a:gd name="connsiteX9" fmla="*/ 454025 w 481778"/>
                  <a:gd name="connsiteY9" fmla="*/ 31750 h 434975"/>
                  <a:gd name="connsiteX10" fmla="*/ 460375 w 481778"/>
                  <a:gd name="connsiteY10" fmla="*/ 0 h 434975"/>
                  <a:gd name="connsiteX11" fmla="*/ 460375 w 481778"/>
                  <a:gd name="connsiteY11" fmla="*/ 307975 h 434975"/>
                  <a:gd name="connsiteX12" fmla="*/ 174625 w 481778"/>
                  <a:gd name="connsiteY12" fmla="*/ 434975 h 434975"/>
                  <a:gd name="connsiteX0" fmla="*/ 0 w 481778"/>
                  <a:gd name="connsiteY0" fmla="*/ 303003 h 445878"/>
                  <a:gd name="connsiteX1" fmla="*/ 0 w 481778"/>
                  <a:gd name="connsiteY1" fmla="*/ 303003 h 445878"/>
                  <a:gd name="connsiteX2" fmla="*/ 177800 w 481778"/>
                  <a:gd name="connsiteY2" fmla="*/ 299828 h 445878"/>
                  <a:gd name="connsiteX3" fmla="*/ 254000 w 481778"/>
                  <a:gd name="connsiteY3" fmla="*/ 287128 h 445878"/>
                  <a:gd name="connsiteX4" fmla="*/ 323850 w 481778"/>
                  <a:gd name="connsiteY4" fmla="*/ 274428 h 445878"/>
                  <a:gd name="connsiteX5" fmla="*/ 384175 w 481778"/>
                  <a:gd name="connsiteY5" fmla="*/ 245853 h 445878"/>
                  <a:gd name="connsiteX6" fmla="*/ 403225 w 481778"/>
                  <a:gd name="connsiteY6" fmla="*/ 217278 h 445878"/>
                  <a:gd name="connsiteX7" fmla="*/ 434975 w 481778"/>
                  <a:gd name="connsiteY7" fmla="*/ 125203 h 445878"/>
                  <a:gd name="connsiteX8" fmla="*/ 447675 w 481778"/>
                  <a:gd name="connsiteY8" fmla="*/ 74403 h 445878"/>
                  <a:gd name="connsiteX9" fmla="*/ 460375 w 481778"/>
                  <a:gd name="connsiteY9" fmla="*/ 10903 h 445878"/>
                  <a:gd name="connsiteX10" fmla="*/ 460375 w 481778"/>
                  <a:gd name="connsiteY10" fmla="*/ 318878 h 445878"/>
                  <a:gd name="connsiteX11" fmla="*/ 174625 w 481778"/>
                  <a:gd name="connsiteY11" fmla="*/ 445878 h 445878"/>
                  <a:gd name="connsiteX0" fmla="*/ 0 w 481778"/>
                  <a:gd name="connsiteY0" fmla="*/ 297868 h 440743"/>
                  <a:gd name="connsiteX1" fmla="*/ 0 w 481778"/>
                  <a:gd name="connsiteY1" fmla="*/ 297868 h 440743"/>
                  <a:gd name="connsiteX2" fmla="*/ 177800 w 481778"/>
                  <a:gd name="connsiteY2" fmla="*/ 294693 h 440743"/>
                  <a:gd name="connsiteX3" fmla="*/ 254000 w 481778"/>
                  <a:gd name="connsiteY3" fmla="*/ 281993 h 440743"/>
                  <a:gd name="connsiteX4" fmla="*/ 323850 w 481778"/>
                  <a:gd name="connsiteY4" fmla="*/ 269293 h 440743"/>
                  <a:gd name="connsiteX5" fmla="*/ 384175 w 481778"/>
                  <a:gd name="connsiteY5" fmla="*/ 240718 h 440743"/>
                  <a:gd name="connsiteX6" fmla="*/ 403225 w 481778"/>
                  <a:gd name="connsiteY6" fmla="*/ 212143 h 440743"/>
                  <a:gd name="connsiteX7" fmla="*/ 434975 w 481778"/>
                  <a:gd name="connsiteY7" fmla="*/ 120068 h 440743"/>
                  <a:gd name="connsiteX8" fmla="*/ 460375 w 481778"/>
                  <a:gd name="connsiteY8" fmla="*/ 5768 h 440743"/>
                  <a:gd name="connsiteX9" fmla="*/ 460375 w 481778"/>
                  <a:gd name="connsiteY9" fmla="*/ 313743 h 440743"/>
                  <a:gd name="connsiteX10" fmla="*/ 174625 w 481778"/>
                  <a:gd name="connsiteY10" fmla="*/ 440743 h 440743"/>
                  <a:gd name="connsiteX0" fmla="*/ 0 w 481778"/>
                  <a:gd name="connsiteY0" fmla="*/ 293197 h 436072"/>
                  <a:gd name="connsiteX1" fmla="*/ 0 w 481778"/>
                  <a:gd name="connsiteY1" fmla="*/ 293197 h 436072"/>
                  <a:gd name="connsiteX2" fmla="*/ 177800 w 481778"/>
                  <a:gd name="connsiteY2" fmla="*/ 290022 h 436072"/>
                  <a:gd name="connsiteX3" fmla="*/ 254000 w 481778"/>
                  <a:gd name="connsiteY3" fmla="*/ 277322 h 436072"/>
                  <a:gd name="connsiteX4" fmla="*/ 323850 w 481778"/>
                  <a:gd name="connsiteY4" fmla="*/ 264622 h 436072"/>
                  <a:gd name="connsiteX5" fmla="*/ 384175 w 481778"/>
                  <a:gd name="connsiteY5" fmla="*/ 236047 h 436072"/>
                  <a:gd name="connsiteX6" fmla="*/ 403225 w 481778"/>
                  <a:gd name="connsiteY6" fmla="*/ 207472 h 436072"/>
                  <a:gd name="connsiteX7" fmla="*/ 460375 w 481778"/>
                  <a:gd name="connsiteY7" fmla="*/ 1097 h 436072"/>
                  <a:gd name="connsiteX8" fmla="*/ 460375 w 481778"/>
                  <a:gd name="connsiteY8" fmla="*/ 309072 h 436072"/>
                  <a:gd name="connsiteX9" fmla="*/ 174625 w 481778"/>
                  <a:gd name="connsiteY9" fmla="*/ 436072 h 436072"/>
                  <a:gd name="connsiteX0" fmla="*/ 0 w 481778"/>
                  <a:gd name="connsiteY0" fmla="*/ 293223 h 436098"/>
                  <a:gd name="connsiteX1" fmla="*/ 0 w 481778"/>
                  <a:gd name="connsiteY1" fmla="*/ 293223 h 436098"/>
                  <a:gd name="connsiteX2" fmla="*/ 177800 w 481778"/>
                  <a:gd name="connsiteY2" fmla="*/ 290048 h 436098"/>
                  <a:gd name="connsiteX3" fmla="*/ 254000 w 481778"/>
                  <a:gd name="connsiteY3" fmla="*/ 277348 h 436098"/>
                  <a:gd name="connsiteX4" fmla="*/ 323850 w 481778"/>
                  <a:gd name="connsiteY4" fmla="*/ 264648 h 436098"/>
                  <a:gd name="connsiteX5" fmla="*/ 403225 w 481778"/>
                  <a:gd name="connsiteY5" fmla="*/ 207498 h 436098"/>
                  <a:gd name="connsiteX6" fmla="*/ 460375 w 481778"/>
                  <a:gd name="connsiteY6" fmla="*/ 1123 h 436098"/>
                  <a:gd name="connsiteX7" fmla="*/ 460375 w 481778"/>
                  <a:gd name="connsiteY7" fmla="*/ 309098 h 436098"/>
                  <a:gd name="connsiteX8" fmla="*/ 174625 w 481778"/>
                  <a:gd name="connsiteY8" fmla="*/ 436098 h 436098"/>
                  <a:gd name="connsiteX0" fmla="*/ 0 w 481778"/>
                  <a:gd name="connsiteY0" fmla="*/ 293235 h 436110"/>
                  <a:gd name="connsiteX1" fmla="*/ 0 w 481778"/>
                  <a:gd name="connsiteY1" fmla="*/ 293235 h 436110"/>
                  <a:gd name="connsiteX2" fmla="*/ 177800 w 481778"/>
                  <a:gd name="connsiteY2" fmla="*/ 290060 h 436110"/>
                  <a:gd name="connsiteX3" fmla="*/ 254000 w 481778"/>
                  <a:gd name="connsiteY3" fmla="*/ 277360 h 436110"/>
                  <a:gd name="connsiteX4" fmla="*/ 403225 w 481778"/>
                  <a:gd name="connsiteY4" fmla="*/ 207510 h 436110"/>
                  <a:gd name="connsiteX5" fmla="*/ 460375 w 481778"/>
                  <a:gd name="connsiteY5" fmla="*/ 1135 h 436110"/>
                  <a:gd name="connsiteX6" fmla="*/ 460375 w 481778"/>
                  <a:gd name="connsiteY6" fmla="*/ 309110 h 436110"/>
                  <a:gd name="connsiteX7" fmla="*/ 174625 w 481778"/>
                  <a:gd name="connsiteY7" fmla="*/ 436110 h 436110"/>
                  <a:gd name="connsiteX0" fmla="*/ 0 w 481778"/>
                  <a:gd name="connsiteY0" fmla="*/ 293248 h 436123"/>
                  <a:gd name="connsiteX1" fmla="*/ 0 w 481778"/>
                  <a:gd name="connsiteY1" fmla="*/ 293248 h 436123"/>
                  <a:gd name="connsiteX2" fmla="*/ 177800 w 481778"/>
                  <a:gd name="connsiteY2" fmla="*/ 290073 h 436123"/>
                  <a:gd name="connsiteX3" fmla="*/ 403225 w 481778"/>
                  <a:gd name="connsiteY3" fmla="*/ 207523 h 436123"/>
                  <a:gd name="connsiteX4" fmla="*/ 460375 w 481778"/>
                  <a:gd name="connsiteY4" fmla="*/ 1148 h 436123"/>
                  <a:gd name="connsiteX5" fmla="*/ 460375 w 481778"/>
                  <a:gd name="connsiteY5" fmla="*/ 309123 h 436123"/>
                  <a:gd name="connsiteX6" fmla="*/ 174625 w 481778"/>
                  <a:gd name="connsiteY6" fmla="*/ 436123 h 436123"/>
                  <a:gd name="connsiteX0" fmla="*/ 0 w 481778"/>
                  <a:gd name="connsiteY0" fmla="*/ 293251 h 436126"/>
                  <a:gd name="connsiteX1" fmla="*/ 0 w 481778"/>
                  <a:gd name="connsiteY1" fmla="*/ 293251 h 436126"/>
                  <a:gd name="connsiteX2" fmla="*/ 403225 w 481778"/>
                  <a:gd name="connsiteY2" fmla="*/ 207526 h 436126"/>
                  <a:gd name="connsiteX3" fmla="*/ 460375 w 481778"/>
                  <a:gd name="connsiteY3" fmla="*/ 1151 h 436126"/>
                  <a:gd name="connsiteX4" fmla="*/ 460375 w 481778"/>
                  <a:gd name="connsiteY4" fmla="*/ 309126 h 436126"/>
                  <a:gd name="connsiteX5" fmla="*/ 174625 w 481778"/>
                  <a:gd name="connsiteY5" fmla="*/ 436126 h 436126"/>
                  <a:gd name="connsiteX0" fmla="*/ 0 w 538755"/>
                  <a:gd name="connsiteY0" fmla="*/ 298862 h 441737"/>
                  <a:gd name="connsiteX1" fmla="*/ 0 w 538755"/>
                  <a:gd name="connsiteY1" fmla="*/ 298862 h 441737"/>
                  <a:gd name="connsiteX2" fmla="*/ 403225 w 538755"/>
                  <a:gd name="connsiteY2" fmla="*/ 213137 h 441737"/>
                  <a:gd name="connsiteX3" fmla="*/ 538713 w 538755"/>
                  <a:gd name="connsiteY3" fmla="*/ 1124 h 441737"/>
                  <a:gd name="connsiteX4" fmla="*/ 460375 w 538755"/>
                  <a:gd name="connsiteY4" fmla="*/ 314737 h 441737"/>
                  <a:gd name="connsiteX5" fmla="*/ 174625 w 538755"/>
                  <a:gd name="connsiteY5" fmla="*/ 441737 h 441737"/>
                  <a:gd name="connsiteX0" fmla="*/ 0 w 538755"/>
                  <a:gd name="connsiteY0" fmla="*/ 298862 h 441737"/>
                  <a:gd name="connsiteX1" fmla="*/ 0 w 538755"/>
                  <a:gd name="connsiteY1" fmla="*/ 298862 h 441737"/>
                  <a:gd name="connsiteX2" fmla="*/ 403225 w 538755"/>
                  <a:gd name="connsiteY2" fmla="*/ 213137 h 441737"/>
                  <a:gd name="connsiteX3" fmla="*/ 538713 w 538755"/>
                  <a:gd name="connsiteY3" fmla="*/ 1124 h 441737"/>
                  <a:gd name="connsiteX4" fmla="*/ 460375 w 538755"/>
                  <a:gd name="connsiteY4" fmla="*/ 314737 h 441737"/>
                  <a:gd name="connsiteX5" fmla="*/ 174625 w 538755"/>
                  <a:gd name="connsiteY5" fmla="*/ 441737 h 441737"/>
                  <a:gd name="connsiteX6" fmla="*/ 0 w 538755"/>
                  <a:gd name="connsiteY6" fmla="*/ 298862 h 441737"/>
                  <a:gd name="connsiteX0" fmla="*/ 0 w 538755"/>
                  <a:gd name="connsiteY0" fmla="*/ 298862 h 444049"/>
                  <a:gd name="connsiteX1" fmla="*/ 0 w 538755"/>
                  <a:gd name="connsiteY1" fmla="*/ 298862 h 444049"/>
                  <a:gd name="connsiteX2" fmla="*/ 403225 w 538755"/>
                  <a:gd name="connsiteY2" fmla="*/ 213137 h 444049"/>
                  <a:gd name="connsiteX3" fmla="*/ 538713 w 538755"/>
                  <a:gd name="connsiteY3" fmla="*/ 1124 h 444049"/>
                  <a:gd name="connsiteX4" fmla="*/ 460375 w 538755"/>
                  <a:gd name="connsiteY4" fmla="*/ 314737 h 444049"/>
                  <a:gd name="connsiteX5" fmla="*/ 174625 w 538755"/>
                  <a:gd name="connsiteY5" fmla="*/ 441737 h 444049"/>
                  <a:gd name="connsiteX6" fmla="*/ 0 w 538755"/>
                  <a:gd name="connsiteY6" fmla="*/ 298862 h 444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8755" h="444049">
                    <a:moveTo>
                      <a:pt x="0" y="298862"/>
                    </a:moveTo>
                    <a:lnTo>
                      <a:pt x="0" y="298862"/>
                    </a:lnTo>
                    <a:cubicBezTo>
                      <a:pt x="67204" y="284575"/>
                      <a:pt x="313440" y="262760"/>
                      <a:pt x="403225" y="213137"/>
                    </a:cubicBezTo>
                    <a:cubicBezTo>
                      <a:pt x="493010" y="163514"/>
                      <a:pt x="529188" y="-15809"/>
                      <a:pt x="538713" y="1124"/>
                    </a:cubicBezTo>
                    <a:cubicBezTo>
                      <a:pt x="539771" y="47161"/>
                      <a:pt x="521056" y="241302"/>
                      <a:pt x="460375" y="314737"/>
                    </a:cubicBezTo>
                    <a:cubicBezTo>
                      <a:pt x="399694" y="388172"/>
                      <a:pt x="229515" y="432014"/>
                      <a:pt x="174625" y="441737"/>
                    </a:cubicBezTo>
                    <a:cubicBezTo>
                      <a:pt x="61580" y="461762"/>
                      <a:pt x="58208" y="346487"/>
                      <a:pt x="0" y="29886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6" name="Group 445"/>
            <p:cNvGrpSpPr/>
            <p:nvPr/>
          </p:nvGrpSpPr>
          <p:grpSpPr>
            <a:xfrm>
              <a:off x="2326113" y="3733174"/>
              <a:ext cx="287701" cy="291579"/>
              <a:chOff x="2249998" y="4433432"/>
              <a:chExt cx="855835" cy="867368"/>
            </a:xfrm>
            <a:solidFill>
              <a:schemeClr val="tx1"/>
            </a:solidFill>
          </p:grpSpPr>
          <p:sp>
            <p:nvSpPr>
              <p:cNvPr id="447" name="Chord 446"/>
              <p:cNvSpPr/>
              <p:nvPr/>
            </p:nvSpPr>
            <p:spPr>
              <a:xfrm rot="18646141">
                <a:off x="2244232" y="4439198"/>
                <a:ext cx="867368" cy="855835"/>
              </a:xfrm>
              <a:prstGeom prst="chord">
                <a:avLst>
                  <a:gd name="adj1" fmla="val 21522466"/>
                  <a:gd name="adj2" fmla="val 16982415"/>
                </a:avLst>
              </a:prstGeom>
              <a:solidFill>
                <a:schemeClr val="bg1">
                  <a:lumMod val="75000"/>
                  <a:alpha val="47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48" name="Group 447"/>
              <p:cNvGrpSpPr/>
              <p:nvPr/>
            </p:nvGrpSpPr>
            <p:grpSpPr>
              <a:xfrm rot="2667229">
                <a:off x="2458995" y="4650041"/>
                <a:ext cx="466054" cy="462577"/>
                <a:chOff x="1194241" y="4607184"/>
                <a:chExt cx="1541553" cy="1530050"/>
              </a:xfrm>
              <a:grpFill/>
            </p:grpSpPr>
            <p:sp>
              <p:nvSpPr>
                <p:cNvPr id="449" name="Teardrop 448"/>
                <p:cNvSpPr/>
                <p:nvPr/>
              </p:nvSpPr>
              <p:spPr>
                <a:xfrm>
                  <a:off x="1194241" y="5217858"/>
                  <a:ext cx="919376" cy="919376"/>
                </a:xfrm>
                <a:prstGeom prst="teardrop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ight Triangle 449"/>
                <p:cNvSpPr/>
                <p:nvPr/>
              </p:nvSpPr>
              <p:spPr>
                <a:xfrm>
                  <a:off x="2053429" y="4607184"/>
                  <a:ext cx="682365" cy="682365"/>
                </a:xfrm>
                <a:prstGeom prst="rtTriangl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27057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75448" y="2814000"/>
            <a:ext cx="8554617" cy="1779923"/>
            <a:chOff x="429396" y="2967936"/>
            <a:chExt cx="8554617" cy="1779923"/>
          </a:xfrm>
        </p:grpSpPr>
        <p:grpSp>
          <p:nvGrpSpPr>
            <p:cNvPr id="314" name="Group 313"/>
            <p:cNvGrpSpPr/>
            <p:nvPr/>
          </p:nvGrpSpPr>
          <p:grpSpPr>
            <a:xfrm>
              <a:off x="429396" y="2967936"/>
              <a:ext cx="1669112" cy="1742303"/>
              <a:chOff x="2326113" y="2796726"/>
              <a:chExt cx="1669112" cy="1742303"/>
            </a:xfrm>
            <a:solidFill>
              <a:schemeClr val="accent2"/>
            </a:solidFill>
          </p:grpSpPr>
          <p:grpSp>
            <p:nvGrpSpPr>
              <p:cNvPr id="315" name="Group 314"/>
              <p:cNvGrpSpPr/>
              <p:nvPr/>
            </p:nvGrpSpPr>
            <p:grpSpPr>
              <a:xfrm rot="5400000">
                <a:off x="2590297" y="2618733"/>
                <a:ext cx="1156951" cy="1512937"/>
                <a:chOff x="5475398" y="4571683"/>
                <a:chExt cx="1188720" cy="1554480"/>
              </a:xfrm>
              <a:grpFill/>
            </p:grpSpPr>
            <p:sp>
              <p:nvSpPr>
                <p:cNvPr id="490" name="Rectangle 489"/>
                <p:cNvSpPr/>
                <p:nvPr/>
              </p:nvSpPr>
              <p:spPr>
                <a:xfrm>
                  <a:off x="5475398" y="5733185"/>
                  <a:ext cx="365760" cy="9144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1" name="Rectangle 490"/>
                <p:cNvSpPr/>
                <p:nvPr/>
              </p:nvSpPr>
              <p:spPr>
                <a:xfrm>
                  <a:off x="5749718" y="4754563"/>
                  <a:ext cx="91440" cy="978622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2" name="Rectangle 491"/>
                <p:cNvSpPr/>
                <p:nvPr/>
              </p:nvSpPr>
              <p:spPr>
                <a:xfrm>
                  <a:off x="5749718" y="6034723"/>
                  <a:ext cx="640080" cy="91440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3" name="Rectangle 492"/>
                <p:cNvSpPr/>
                <p:nvPr/>
              </p:nvSpPr>
              <p:spPr>
                <a:xfrm>
                  <a:off x="6115478" y="4571683"/>
                  <a:ext cx="548640" cy="9144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4" name="Rectangle 493"/>
                <p:cNvSpPr/>
                <p:nvPr/>
              </p:nvSpPr>
              <p:spPr>
                <a:xfrm>
                  <a:off x="5749718" y="4754563"/>
                  <a:ext cx="457200" cy="9144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5" name="Rectangle 494"/>
                <p:cNvSpPr/>
                <p:nvPr/>
              </p:nvSpPr>
              <p:spPr>
                <a:xfrm>
                  <a:off x="6115478" y="4571683"/>
                  <a:ext cx="91440" cy="18288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6" name="Rectangle 495"/>
                <p:cNvSpPr/>
                <p:nvPr/>
              </p:nvSpPr>
              <p:spPr>
                <a:xfrm>
                  <a:off x="5749718" y="5824625"/>
                  <a:ext cx="91440" cy="30153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7" name="Rectangle 496"/>
                <p:cNvSpPr/>
                <p:nvPr/>
              </p:nvSpPr>
              <p:spPr>
                <a:xfrm>
                  <a:off x="6115478" y="4846003"/>
                  <a:ext cx="91440" cy="18288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8" name="Rectangle 497"/>
                <p:cNvSpPr/>
                <p:nvPr/>
              </p:nvSpPr>
              <p:spPr>
                <a:xfrm>
                  <a:off x="6115478" y="4937443"/>
                  <a:ext cx="365760" cy="9144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6" name="Group 315"/>
              <p:cNvGrpSpPr/>
              <p:nvPr/>
            </p:nvGrpSpPr>
            <p:grpSpPr>
              <a:xfrm>
                <a:off x="3771925" y="4020291"/>
                <a:ext cx="223300" cy="518738"/>
                <a:chOff x="2249838" y="1898254"/>
                <a:chExt cx="987092" cy="2087036"/>
              </a:xfrm>
              <a:grpFill/>
            </p:grpSpPr>
            <p:sp>
              <p:nvSpPr>
                <p:cNvPr id="482" name="Oval 481"/>
                <p:cNvSpPr/>
                <p:nvPr/>
              </p:nvSpPr>
              <p:spPr>
                <a:xfrm>
                  <a:off x="2549436" y="1898254"/>
                  <a:ext cx="409658" cy="418436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3" name="Rounded Rectangle 482"/>
                <p:cNvSpPr/>
                <p:nvPr/>
              </p:nvSpPr>
              <p:spPr>
                <a:xfrm>
                  <a:off x="2466787" y="2291414"/>
                  <a:ext cx="574956" cy="881077"/>
                </a:xfrm>
                <a:prstGeom prst="roundRect">
                  <a:avLst>
                    <a:gd name="adj" fmla="val 34943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4" name="Rounded Rectangle 483"/>
                <p:cNvSpPr/>
                <p:nvPr/>
              </p:nvSpPr>
              <p:spPr>
                <a:xfrm>
                  <a:off x="2467508" y="2850999"/>
                  <a:ext cx="264599" cy="1134291"/>
                </a:xfrm>
                <a:prstGeom prst="roundRect">
                  <a:avLst>
                    <a:gd name="adj" fmla="val 34943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ounded Rectangle 484"/>
                <p:cNvSpPr/>
                <p:nvPr/>
              </p:nvSpPr>
              <p:spPr>
                <a:xfrm>
                  <a:off x="2776423" y="2850999"/>
                  <a:ext cx="264599" cy="1134291"/>
                </a:xfrm>
                <a:prstGeom prst="roundRect">
                  <a:avLst>
                    <a:gd name="adj" fmla="val 34943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ounded Rectangle 485"/>
                <p:cNvSpPr/>
                <p:nvPr/>
              </p:nvSpPr>
              <p:spPr>
                <a:xfrm rot="911694">
                  <a:off x="2399196" y="2316690"/>
                  <a:ext cx="157955" cy="64807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7" name="Rounded Rectangle 486"/>
                <p:cNvSpPr/>
                <p:nvPr/>
              </p:nvSpPr>
              <p:spPr>
                <a:xfrm rot="20688306" flipH="1">
                  <a:off x="2951379" y="2316690"/>
                  <a:ext cx="157955" cy="64807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8" name="Rounded Rectangle 487"/>
                <p:cNvSpPr/>
                <p:nvPr/>
              </p:nvSpPr>
              <p:spPr>
                <a:xfrm rot="9574993">
                  <a:off x="2249838" y="2493118"/>
                  <a:ext cx="157955" cy="46816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9" name="Rounded Rectangle 488"/>
                <p:cNvSpPr/>
                <p:nvPr/>
              </p:nvSpPr>
              <p:spPr>
                <a:xfrm rot="9617353">
                  <a:off x="3078975" y="2800129"/>
                  <a:ext cx="157955" cy="46816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7" name="Group 316"/>
              <p:cNvGrpSpPr/>
              <p:nvPr/>
            </p:nvGrpSpPr>
            <p:grpSpPr>
              <a:xfrm>
                <a:off x="3422948" y="3826722"/>
                <a:ext cx="225936" cy="395372"/>
                <a:chOff x="3706172" y="4175767"/>
                <a:chExt cx="624844" cy="941441"/>
              </a:xfrm>
              <a:grpFill/>
            </p:grpSpPr>
            <p:sp>
              <p:nvSpPr>
                <p:cNvPr id="323" name="Heart 322"/>
                <p:cNvSpPr/>
                <p:nvPr/>
              </p:nvSpPr>
              <p:spPr>
                <a:xfrm rot="10800000">
                  <a:off x="3761942" y="4334756"/>
                  <a:ext cx="518392" cy="746842"/>
                </a:xfrm>
                <a:prstGeom prst="hear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Rectangle 323"/>
                <p:cNvSpPr/>
                <p:nvPr/>
              </p:nvSpPr>
              <p:spPr>
                <a:xfrm>
                  <a:off x="3889676" y="4729529"/>
                  <a:ext cx="262923" cy="34477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Heart 324"/>
                <p:cNvSpPr/>
                <p:nvPr/>
              </p:nvSpPr>
              <p:spPr>
                <a:xfrm>
                  <a:off x="3820310" y="4201584"/>
                  <a:ext cx="408262" cy="315136"/>
                </a:xfrm>
                <a:prstGeom prst="hear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Rectangle 325"/>
                <p:cNvSpPr/>
                <p:nvPr/>
              </p:nvSpPr>
              <p:spPr>
                <a:xfrm>
                  <a:off x="3948044" y="4204759"/>
                  <a:ext cx="207067" cy="125873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27" name="Group 326"/>
                <p:cNvGrpSpPr/>
                <p:nvPr/>
              </p:nvGrpSpPr>
              <p:grpSpPr>
                <a:xfrm rot="19881946">
                  <a:off x="3706172" y="4184753"/>
                  <a:ext cx="207654" cy="126235"/>
                  <a:chOff x="4173540" y="5081599"/>
                  <a:chExt cx="518392" cy="315136"/>
                </a:xfrm>
                <a:grpFill/>
              </p:grpSpPr>
              <p:sp>
                <p:nvSpPr>
                  <p:cNvPr id="480" name="Heart 479"/>
                  <p:cNvSpPr/>
                  <p:nvPr/>
                </p:nvSpPr>
                <p:spPr>
                  <a:xfrm>
                    <a:off x="4173540" y="5081599"/>
                    <a:ext cx="518392" cy="315136"/>
                  </a:xfrm>
                  <a:prstGeom prst="hear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1" name="Rectangle 480"/>
                  <p:cNvSpPr/>
                  <p:nvPr/>
                </p:nvSpPr>
                <p:spPr>
                  <a:xfrm>
                    <a:off x="4301272" y="5084774"/>
                    <a:ext cx="262923" cy="125873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28" name="Group 327"/>
                <p:cNvGrpSpPr/>
                <p:nvPr/>
              </p:nvGrpSpPr>
              <p:grpSpPr>
                <a:xfrm rot="1261601">
                  <a:off x="4110770" y="4175767"/>
                  <a:ext cx="207654" cy="126235"/>
                  <a:chOff x="4173540" y="5081599"/>
                  <a:chExt cx="518392" cy="315136"/>
                </a:xfrm>
                <a:grpFill/>
              </p:grpSpPr>
              <p:sp>
                <p:nvSpPr>
                  <p:cNvPr id="330" name="Heart 329"/>
                  <p:cNvSpPr/>
                  <p:nvPr/>
                </p:nvSpPr>
                <p:spPr>
                  <a:xfrm>
                    <a:off x="4173540" y="5081599"/>
                    <a:ext cx="518392" cy="315136"/>
                  </a:xfrm>
                  <a:prstGeom prst="hear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9" name="Rectangle 478"/>
                  <p:cNvSpPr/>
                  <p:nvPr/>
                </p:nvSpPr>
                <p:spPr>
                  <a:xfrm>
                    <a:off x="4301272" y="5084774"/>
                    <a:ext cx="262923" cy="125873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29" name="Freeform 328"/>
                <p:cNvSpPr/>
                <p:nvPr/>
              </p:nvSpPr>
              <p:spPr>
                <a:xfrm>
                  <a:off x="3894308" y="4867119"/>
                  <a:ext cx="436708" cy="250089"/>
                </a:xfrm>
                <a:custGeom>
                  <a:avLst/>
                  <a:gdLst>
                    <a:gd name="connsiteX0" fmla="*/ 0 w 467316"/>
                    <a:gd name="connsiteY0" fmla="*/ 292100 h 444500"/>
                    <a:gd name="connsiteX1" fmla="*/ 0 w 467316"/>
                    <a:gd name="connsiteY1" fmla="*/ 292100 h 444500"/>
                    <a:gd name="connsiteX2" fmla="*/ 177800 w 467316"/>
                    <a:gd name="connsiteY2" fmla="*/ 288925 h 444500"/>
                    <a:gd name="connsiteX3" fmla="*/ 254000 w 467316"/>
                    <a:gd name="connsiteY3" fmla="*/ 276225 h 444500"/>
                    <a:gd name="connsiteX4" fmla="*/ 323850 w 467316"/>
                    <a:gd name="connsiteY4" fmla="*/ 263525 h 444500"/>
                    <a:gd name="connsiteX5" fmla="*/ 384175 w 467316"/>
                    <a:gd name="connsiteY5" fmla="*/ 234950 h 444500"/>
                    <a:gd name="connsiteX6" fmla="*/ 403225 w 467316"/>
                    <a:gd name="connsiteY6" fmla="*/ 206375 h 444500"/>
                    <a:gd name="connsiteX7" fmla="*/ 434975 w 467316"/>
                    <a:gd name="connsiteY7" fmla="*/ 114300 h 444500"/>
                    <a:gd name="connsiteX8" fmla="*/ 447675 w 467316"/>
                    <a:gd name="connsiteY8" fmla="*/ 63500 h 444500"/>
                    <a:gd name="connsiteX9" fmla="*/ 454025 w 467316"/>
                    <a:gd name="connsiteY9" fmla="*/ 31750 h 444500"/>
                    <a:gd name="connsiteX10" fmla="*/ 460375 w 467316"/>
                    <a:gd name="connsiteY10" fmla="*/ 0 h 444500"/>
                    <a:gd name="connsiteX11" fmla="*/ 463550 w 467316"/>
                    <a:gd name="connsiteY11" fmla="*/ 139700 h 444500"/>
                    <a:gd name="connsiteX12" fmla="*/ 460375 w 467316"/>
                    <a:gd name="connsiteY12" fmla="*/ 307975 h 444500"/>
                    <a:gd name="connsiteX13" fmla="*/ 444500 w 467316"/>
                    <a:gd name="connsiteY13" fmla="*/ 327025 h 444500"/>
                    <a:gd name="connsiteX14" fmla="*/ 406400 w 467316"/>
                    <a:gd name="connsiteY14" fmla="*/ 358775 h 444500"/>
                    <a:gd name="connsiteX15" fmla="*/ 381000 w 467316"/>
                    <a:gd name="connsiteY15" fmla="*/ 377825 h 444500"/>
                    <a:gd name="connsiteX16" fmla="*/ 311150 w 467316"/>
                    <a:gd name="connsiteY16" fmla="*/ 428625 h 444500"/>
                    <a:gd name="connsiteX17" fmla="*/ 285750 w 467316"/>
                    <a:gd name="connsiteY17" fmla="*/ 441325 h 444500"/>
                    <a:gd name="connsiteX18" fmla="*/ 231775 w 467316"/>
                    <a:gd name="connsiteY18" fmla="*/ 444500 h 444500"/>
                    <a:gd name="connsiteX19" fmla="*/ 174625 w 467316"/>
                    <a:gd name="connsiteY19" fmla="*/ 434975 h 444500"/>
                    <a:gd name="connsiteX20" fmla="*/ 146050 w 467316"/>
                    <a:gd name="connsiteY20" fmla="*/ 422275 h 444500"/>
                    <a:gd name="connsiteX21" fmla="*/ 127000 w 467316"/>
                    <a:gd name="connsiteY21" fmla="*/ 415925 h 444500"/>
                    <a:gd name="connsiteX22" fmla="*/ 117475 w 467316"/>
                    <a:gd name="connsiteY22" fmla="*/ 412750 h 444500"/>
                    <a:gd name="connsiteX23" fmla="*/ 104775 w 467316"/>
                    <a:gd name="connsiteY23" fmla="*/ 409575 h 444500"/>
                    <a:gd name="connsiteX24" fmla="*/ 101600 w 467316"/>
                    <a:gd name="connsiteY24" fmla="*/ 406400 h 444500"/>
                    <a:gd name="connsiteX25" fmla="*/ 101600 w 467316"/>
                    <a:gd name="connsiteY25" fmla="*/ 406400 h 444500"/>
                    <a:gd name="connsiteX0" fmla="*/ 0 w 461822"/>
                    <a:gd name="connsiteY0" fmla="*/ 292100 h 444500"/>
                    <a:gd name="connsiteX1" fmla="*/ 0 w 461822"/>
                    <a:gd name="connsiteY1" fmla="*/ 292100 h 444500"/>
                    <a:gd name="connsiteX2" fmla="*/ 177800 w 461822"/>
                    <a:gd name="connsiteY2" fmla="*/ 288925 h 444500"/>
                    <a:gd name="connsiteX3" fmla="*/ 254000 w 461822"/>
                    <a:gd name="connsiteY3" fmla="*/ 276225 h 444500"/>
                    <a:gd name="connsiteX4" fmla="*/ 323850 w 461822"/>
                    <a:gd name="connsiteY4" fmla="*/ 263525 h 444500"/>
                    <a:gd name="connsiteX5" fmla="*/ 384175 w 461822"/>
                    <a:gd name="connsiteY5" fmla="*/ 234950 h 444500"/>
                    <a:gd name="connsiteX6" fmla="*/ 403225 w 461822"/>
                    <a:gd name="connsiteY6" fmla="*/ 206375 h 444500"/>
                    <a:gd name="connsiteX7" fmla="*/ 434975 w 461822"/>
                    <a:gd name="connsiteY7" fmla="*/ 114300 h 444500"/>
                    <a:gd name="connsiteX8" fmla="*/ 447675 w 461822"/>
                    <a:gd name="connsiteY8" fmla="*/ 63500 h 444500"/>
                    <a:gd name="connsiteX9" fmla="*/ 454025 w 461822"/>
                    <a:gd name="connsiteY9" fmla="*/ 31750 h 444500"/>
                    <a:gd name="connsiteX10" fmla="*/ 460375 w 461822"/>
                    <a:gd name="connsiteY10" fmla="*/ 0 h 444500"/>
                    <a:gd name="connsiteX11" fmla="*/ 460375 w 461822"/>
                    <a:gd name="connsiteY11" fmla="*/ 307975 h 444500"/>
                    <a:gd name="connsiteX12" fmla="*/ 444500 w 461822"/>
                    <a:gd name="connsiteY12" fmla="*/ 327025 h 444500"/>
                    <a:gd name="connsiteX13" fmla="*/ 406400 w 461822"/>
                    <a:gd name="connsiteY13" fmla="*/ 358775 h 444500"/>
                    <a:gd name="connsiteX14" fmla="*/ 381000 w 461822"/>
                    <a:gd name="connsiteY14" fmla="*/ 377825 h 444500"/>
                    <a:gd name="connsiteX15" fmla="*/ 311150 w 461822"/>
                    <a:gd name="connsiteY15" fmla="*/ 428625 h 444500"/>
                    <a:gd name="connsiteX16" fmla="*/ 285750 w 461822"/>
                    <a:gd name="connsiteY16" fmla="*/ 441325 h 444500"/>
                    <a:gd name="connsiteX17" fmla="*/ 231775 w 461822"/>
                    <a:gd name="connsiteY17" fmla="*/ 444500 h 444500"/>
                    <a:gd name="connsiteX18" fmla="*/ 174625 w 461822"/>
                    <a:gd name="connsiteY18" fmla="*/ 434975 h 444500"/>
                    <a:gd name="connsiteX19" fmla="*/ 146050 w 461822"/>
                    <a:gd name="connsiteY19" fmla="*/ 422275 h 444500"/>
                    <a:gd name="connsiteX20" fmla="*/ 127000 w 461822"/>
                    <a:gd name="connsiteY20" fmla="*/ 415925 h 444500"/>
                    <a:gd name="connsiteX21" fmla="*/ 117475 w 461822"/>
                    <a:gd name="connsiteY21" fmla="*/ 412750 h 444500"/>
                    <a:gd name="connsiteX22" fmla="*/ 104775 w 461822"/>
                    <a:gd name="connsiteY22" fmla="*/ 409575 h 444500"/>
                    <a:gd name="connsiteX23" fmla="*/ 101600 w 461822"/>
                    <a:gd name="connsiteY23" fmla="*/ 406400 h 444500"/>
                    <a:gd name="connsiteX24" fmla="*/ 101600 w 461822"/>
                    <a:gd name="connsiteY24" fmla="*/ 406400 h 444500"/>
                    <a:gd name="connsiteX0" fmla="*/ 0 w 464618"/>
                    <a:gd name="connsiteY0" fmla="*/ 292100 h 444500"/>
                    <a:gd name="connsiteX1" fmla="*/ 0 w 464618"/>
                    <a:gd name="connsiteY1" fmla="*/ 292100 h 444500"/>
                    <a:gd name="connsiteX2" fmla="*/ 177800 w 464618"/>
                    <a:gd name="connsiteY2" fmla="*/ 288925 h 444500"/>
                    <a:gd name="connsiteX3" fmla="*/ 254000 w 464618"/>
                    <a:gd name="connsiteY3" fmla="*/ 276225 h 444500"/>
                    <a:gd name="connsiteX4" fmla="*/ 323850 w 464618"/>
                    <a:gd name="connsiteY4" fmla="*/ 263525 h 444500"/>
                    <a:gd name="connsiteX5" fmla="*/ 384175 w 464618"/>
                    <a:gd name="connsiteY5" fmla="*/ 234950 h 444500"/>
                    <a:gd name="connsiteX6" fmla="*/ 403225 w 464618"/>
                    <a:gd name="connsiteY6" fmla="*/ 206375 h 444500"/>
                    <a:gd name="connsiteX7" fmla="*/ 434975 w 464618"/>
                    <a:gd name="connsiteY7" fmla="*/ 114300 h 444500"/>
                    <a:gd name="connsiteX8" fmla="*/ 447675 w 464618"/>
                    <a:gd name="connsiteY8" fmla="*/ 63500 h 444500"/>
                    <a:gd name="connsiteX9" fmla="*/ 454025 w 464618"/>
                    <a:gd name="connsiteY9" fmla="*/ 31750 h 444500"/>
                    <a:gd name="connsiteX10" fmla="*/ 460375 w 464618"/>
                    <a:gd name="connsiteY10" fmla="*/ 0 h 444500"/>
                    <a:gd name="connsiteX11" fmla="*/ 460375 w 464618"/>
                    <a:gd name="connsiteY11" fmla="*/ 307975 h 444500"/>
                    <a:gd name="connsiteX12" fmla="*/ 406400 w 464618"/>
                    <a:gd name="connsiteY12" fmla="*/ 358775 h 444500"/>
                    <a:gd name="connsiteX13" fmla="*/ 381000 w 464618"/>
                    <a:gd name="connsiteY13" fmla="*/ 377825 h 444500"/>
                    <a:gd name="connsiteX14" fmla="*/ 311150 w 464618"/>
                    <a:gd name="connsiteY14" fmla="*/ 428625 h 444500"/>
                    <a:gd name="connsiteX15" fmla="*/ 285750 w 464618"/>
                    <a:gd name="connsiteY15" fmla="*/ 441325 h 444500"/>
                    <a:gd name="connsiteX16" fmla="*/ 231775 w 464618"/>
                    <a:gd name="connsiteY16" fmla="*/ 444500 h 444500"/>
                    <a:gd name="connsiteX17" fmla="*/ 174625 w 464618"/>
                    <a:gd name="connsiteY17" fmla="*/ 434975 h 444500"/>
                    <a:gd name="connsiteX18" fmla="*/ 146050 w 464618"/>
                    <a:gd name="connsiteY18" fmla="*/ 422275 h 444500"/>
                    <a:gd name="connsiteX19" fmla="*/ 127000 w 464618"/>
                    <a:gd name="connsiteY19" fmla="*/ 415925 h 444500"/>
                    <a:gd name="connsiteX20" fmla="*/ 117475 w 464618"/>
                    <a:gd name="connsiteY20" fmla="*/ 412750 h 444500"/>
                    <a:gd name="connsiteX21" fmla="*/ 104775 w 464618"/>
                    <a:gd name="connsiteY21" fmla="*/ 409575 h 444500"/>
                    <a:gd name="connsiteX22" fmla="*/ 101600 w 464618"/>
                    <a:gd name="connsiteY22" fmla="*/ 406400 h 444500"/>
                    <a:gd name="connsiteX23" fmla="*/ 101600 w 464618"/>
                    <a:gd name="connsiteY23" fmla="*/ 406400 h 444500"/>
                    <a:gd name="connsiteX0" fmla="*/ 0 w 466496"/>
                    <a:gd name="connsiteY0" fmla="*/ 292100 h 444500"/>
                    <a:gd name="connsiteX1" fmla="*/ 0 w 466496"/>
                    <a:gd name="connsiteY1" fmla="*/ 292100 h 444500"/>
                    <a:gd name="connsiteX2" fmla="*/ 177800 w 466496"/>
                    <a:gd name="connsiteY2" fmla="*/ 288925 h 444500"/>
                    <a:gd name="connsiteX3" fmla="*/ 254000 w 466496"/>
                    <a:gd name="connsiteY3" fmla="*/ 276225 h 444500"/>
                    <a:gd name="connsiteX4" fmla="*/ 323850 w 466496"/>
                    <a:gd name="connsiteY4" fmla="*/ 263525 h 444500"/>
                    <a:gd name="connsiteX5" fmla="*/ 384175 w 466496"/>
                    <a:gd name="connsiteY5" fmla="*/ 234950 h 444500"/>
                    <a:gd name="connsiteX6" fmla="*/ 403225 w 466496"/>
                    <a:gd name="connsiteY6" fmla="*/ 206375 h 444500"/>
                    <a:gd name="connsiteX7" fmla="*/ 434975 w 466496"/>
                    <a:gd name="connsiteY7" fmla="*/ 114300 h 444500"/>
                    <a:gd name="connsiteX8" fmla="*/ 447675 w 466496"/>
                    <a:gd name="connsiteY8" fmla="*/ 63500 h 444500"/>
                    <a:gd name="connsiteX9" fmla="*/ 454025 w 466496"/>
                    <a:gd name="connsiteY9" fmla="*/ 31750 h 444500"/>
                    <a:gd name="connsiteX10" fmla="*/ 460375 w 466496"/>
                    <a:gd name="connsiteY10" fmla="*/ 0 h 444500"/>
                    <a:gd name="connsiteX11" fmla="*/ 460375 w 466496"/>
                    <a:gd name="connsiteY11" fmla="*/ 307975 h 444500"/>
                    <a:gd name="connsiteX12" fmla="*/ 381000 w 466496"/>
                    <a:gd name="connsiteY12" fmla="*/ 377825 h 444500"/>
                    <a:gd name="connsiteX13" fmla="*/ 311150 w 466496"/>
                    <a:gd name="connsiteY13" fmla="*/ 428625 h 444500"/>
                    <a:gd name="connsiteX14" fmla="*/ 285750 w 466496"/>
                    <a:gd name="connsiteY14" fmla="*/ 441325 h 444500"/>
                    <a:gd name="connsiteX15" fmla="*/ 231775 w 466496"/>
                    <a:gd name="connsiteY15" fmla="*/ 444500 h 444500"/>
                    <a:gd name="connsiteX16" fmla="*/ 174625 w 466496"/>
                    <a:gd name="connsiteY16" fmla="*/ 434975 h 444500"/>
                    <a:gd name="connsiteX17" fmla="*/ 146050 w 466496"/>
                    <a:gd name="connsiteY17" fmla="*/ 422275 h 444500"/>
                    <a:gd name="connsiteX18" fmla="*/ 127000 w 466496"/>
                    <a:gd name="connsiteY18" fmla="*/ 415925 h 444500"/>
                    <a:gd name="connsiteX19" fmla="*/ 117475 w 466496"/>
                    <a:gd name="connsiteY19" fmla="*/ 412750 h 444500"/>
                    <a:gd name="connsiteX20" fmla="*/ 104775 w 466496"/>
                    <a:gd name="connsiteY20" fmla="*/ 409575 h 444500"/>
                    <a:gd name="connsiteX21" fmla="*/ 101600 w 466496"/>
                    <a:gd name="connsiteY21" fmla="*/ 406400 h 444500"/>
                    <a:gd name="connsiteX22" fmla="*/ 101600 w 466496"/>
                    <a:gd name="connsiteY22" fmla="*/ 406400 h 444500"/>
                    <a:gd name="connsiteX0" fmla="*/ 0 w 471667"/>
                    <a:gd name="connsiteY0" fmla="*/ 292100 h 444500"/>
                    <a:gd name="connsiteX1" fmla="*/ 0 w 471667"/>
                    <a:gd name="connsiteY1" fmla="*/ 292100 h 444500"/>
                    <a:gd name="connsiteX2" fmla="*/ 177800 w 471667"/>
                    <a:gd name="connsiteY2" fmla="*/ 288925 h 444500"/>
                    <a:gd name="connsiteX3" fmla="*/ 254000 w 471667"/>
                    <a:gd name="connsiteY3" fmla="*/ 276225 h 444500"/>
                    <a:gd name="connsiteX4" fmla="*/ 323850 w 471667"/>
                    <a:gd name="connsiteY4" fmla="*/ 263525 h 444500"/>
                    <a:gd name="connsiteX5" fmla="*/ 384175 w 471667"/>
                    <a:gd name="connsiteY5" fmla="*/ 234950 h 444500"/>
                    <a:gd name="connsiteX6" fmla="*/ 403225 w 471667"/>
                    <a:gd name="connsiteY6" fmla="*/ 206375 h 444500"/>
                    <a:gd name="connsiteX7" fmla="*/ 434975 w 471667"/>
                    <a:gd name="connsiteY7" fmla="*/ 114300 h 444500"/>
                    <a:gd name="connsiteX8" fmla="*/ 447675 w 471667"/>
                    <a:gd name="connsiteY8" fmla="*/ 63500 h 444500"/>
                    <a:gd name="connsiteX9" fmla="*/ 454025 w 471667"/>
                    <a:gd name="connsiteY9" fmla="*/ 31750 h 444500"/>
                    <a:gd name="connsiteX10" fmla="*/ 460375 w 471667"/>
                    <a:gd name="connsiteY10" fmla="*/ 0 h 444500"/>
                    <a:gd name="connsiteX11" fmla="*/ 460375 w 471667"/>
                    <a:gd name="connsiteY11" fmla="*/ 307975 h 444500"/>
                    <a:gd name="connsiteX12" fmla="*/ 311150 w 471667"/>
                    <a:gd name="connsiteY12" fmla="*/ 428625 h 444500"/>
                    <a:gd name="connsiteX13" fmla="*/ 285750 w 471667"/>
                    <a:gd name="connsiteY13" fmla="*/ 441325 h 444500"/>
                    <a:gd name="connsiteX14" fmla="*/ 231775 w 471667"/>
                    <a:gd name="connsiteY14" fmla="*/ 444500 h 444500"/>
                    <a:gd name="connsiteX15" fmla="*/ 174625 w 471667"/>
                    <a:gd name="connsiteY15" fmla="*/ 434975 h 444500"/>
                    <a:gd name="connsiteX16" fmla="*/ 146050 w 471667"/>
                    <a:gd name="connsiteY16" fmla="*/ 422275 h 444500"/>
                    <a:gd name="connsiteX17" fmla="*/ 127000 w 471667"/>
                    <a:gd name="connsiteY17" fmla="*/ 415925 h 444500"/>
                    <a:gd name="connsiteX18" fmla="*/ 117475 w 471667"/>
                    <a:gd name="connsiteY18" fmla="*/ 412750 h 444500"/>
                    <a:gd name="connsiteX19" fmla="*/ 104775 w 471667"/>
                    <a:gd name="connsiteY19" fmla="*/ 409575 h 444500"/>
                    <a:gd name="connsiteX20" fmla="*/ 101600 w 471667"/>
                    <a:gd name="connsiteY20" fmla="*/ 406400 h 444500"/>
                    <a:gd name="connsiteX21" fmla="*/ 101600 w 471667"/>
                    <a:gd name="connsiteY21" fmla="*/ 406400 h 444500"/>
                    <a:gd name="connsiteX0" fmla="*/ 0 w 473548"/>
                    <a:gd name="connsiteY0" fmla="*/ 292100 h 452065"/>
                    <a:gd name="connsiteX1" fmla="*/ 0 w 473548"/>
                    <a:gd name="connsiteY1" fmla="*/ 292100 h 452065"/>
                    <a:gd name="connsiteX2" fmla="*/ 177800 w 473548"/>
                    <a:gd name="connsiteY2" fmla="*/ 288925 h 452065"/>
                    <a:gd name="connsiteX3" fmla="*/ 254000 w 473548"/>
                    <a:gd name="connsiteY3" fmla="*/ 276225 h 452065"/>
                    <a:gd name="connsiteX4" fmla="*/ 323850 w 473548"/>
                    <a:gd name="connsiteY4" fmla="*/ 263525 h 452065"/>
                    <a:gd name="connsiteX5" fmla="*/ 384175 w 473548"/>
                    <a:gd name="connsiteY5" fmla="*/ 234950 h 452065"/>
                    <a:gd name="connsiteX6" fmla="*/ 403225 w 473548"/>
                    <a:gd name="connsiteY6" fmla="*/ 206375 h 452065"/>
                    <a:gd name="connsiteX7" fmla="*/ 434975 w 473548"/>
                    <a:gd name="connsiteY7" fmla="*/ 114300 h 452065"/>
                    <a:gd name="connsiteX8" fmla="*/ 447675 w 473548"/>
                    <a:gd name="connsiteY8" fmla="*/ 63500 h 452065"/>
                    <a:gd name="connsiteX9" fmla="*/ 454025 w 473548"/>
                    <a:gd name="connsiteY9" fmla="*/ 31750 h 452065"/>
                    <a:gd name="connsiteX10" fmla="*/ 460375 w 473548"/>
                    <a:gd name="connsiteY10" fmla="*/ 0 h 452065"/>
                    <a:gd name="connsiteX11" fmla="*/ 460375 w 473548"/>
                    <a:gd name="connsiteY11" fmla="*/ 307975 h 452065"/>
                    <a:gd name="connsiteX12" fmla="*/ 285750 w 473548"/>
                    <a:gd name="connsiteY12" fmla="*/ 441325 h 452065"/>
                    <a:gd name="connsiteX13" fmla="*/ 231775 w 473548"/>
                    <a:gd name="connsiteY13" fmla="*/ 444500 h 452065"/>
                    <a:gd name="connsiteX14" fmla="*/ 174625 w 473548"/>
                    <a:gd name="connsiteY14" fmla="*/ 434975 h 452065"/>
                    <a:gd name="connsiteX15" fmla="*/ 146050 w 473548"/>
                    <a:gd name="connsiteY15" fmla="*/ 422275 h 452065"/>
                    <a:gd name="connsiteX16" fmla="*/ 127000 w 473548"/>
                    <a:gd name="connsiteY16" fmla="*/ 415925 h 452065"/>
                    <a:gd name="connsiteX17" fmla="*/ 117475 w 473548"/>
                    <a:gd name="connsiteY17" fmla="*/ 412750 h 452065"/>
                    <a:gd name="connsiteX18" fmla="*/ 104775 w 473548"/>
                    <a:gd name="connsiteY18" fmla="*/ 409575 h 452065"/>
                    <a:gd name="connsiteX19" fmla="*/ 101600 w 473548"/>
                    <a:gd name="connsiteY19" fmla="*/ 406400 h 452065"/>
                    <a:gd name="connsiteX20" fmla="*/ 101600 w 473548"/>
                    <a:gd name="connsiteY20" fmla="*/ 406400 h 452065"/>
                    <a:gd name="connsiteX0" fmla="*/ 0 w 477545"/>
                    <a:gd name="connsiteY0" fmla="*/ 292100 h 444500"/>
                    <a:gd name="connsiteX1" fmla="*/ 0 w 477545"/>
                    <a:gd name="connsiteY1" fmla="*/ 292100 h 444500"/>
                    <a:gd name="connsiteX2" fmla="*/ 177800 w 477545"/>
                    <a:gd name="connsiteY2" fmla="*/ 288925 h 444500"/>
                    <a:gd name="connsiteX3" fmla="*/ 254000 w 477545"/>
                    <a:gd name="connsiteY3" fmla="*/ 276225 h 444500"/>
                    <a:gd name="connsiteX4" fmla="*/ 323850 w 477545"/>
                    <a:gd name="connsiteY4" fmla="*/ 263525 h 444500"/>
                    <a:gd name="connsiteX5" fmla="*/ 384175 w 477545"/>
                    <a:gd name="connsiteY5" fmla="*/ 234950 h 444500"/>
                    <a:gd name="connsiteX6" fmla="*/ 403225 w 477545"/>
                    <a:gd name="connsiteY6" fmla="*/ 206375 h 444500"/>
                    <a:gd name="connsiteX7" fmla="*/ 434975 w 477545"/>
                    <a:gd name="connsiteY7" fmla="*/ 114300 h 444500"/>
                    <a:gd name="connsiteX8" fmla="*/ 447675 w 477545"/>
                    <a:gd name="connsiteY8" fmla="*/ 63500 h 444500"/>
                    <a:gd name="connsiteX9" fmla="*/ 454025 w 477545"/>
                    <a:gd name="connsiteY9" fmla="*/ 31750 h 444500"/>
                    <a:gd name="connsiteX10" fmla="*/ 460375 w 477545"/>
                    <a:gd name="connsiteY10" fmla="*/ 0 h 444500"/>
                    <a:gd name="connsiteX11" fmla="*/ 460375 w 477545"/>
                    <a:gd name="connsiteY11" fmla="*/ 307975 h 444500"/>
                    <a:gd name="connsiteX12" fmla="*/ 231775 w 477545"/>
                    <a:gd name="connsiteY12" fmla="*/ 444500 h 444500"/>
                    <a:gd name="connsiteX13" fmla="*/ 174625 w 477545"/>
                    <a:gd name="connsiteY13" fmla="*/ 434975 h 444500"/>
                    <a:gd name="connsiteX14" fmla="*/ 146050 w 477545"/>
                    <a:gd name="connsiteY14" fmla="*/ 422275 h 444500"/>
                    <a:gd name="connsiteX15" fmla="*/ 127000 w 477545"/>
                    <a:gd name="connsiteY15" fmla="*/ 415925 h 444500"/>
                    <a:gd name="connsiteX16" fmla="*/ 117475 w 477545"/>
                    <a:gd name="connsiteY16" fmla="*/ 412750 h 444500"/>
                    <a:gd name="connsiteX17" fmla="*/ 104775 w 477545"/>
                    <a:gd name="connsiteY17" fmla="*/ 409575 h 444500"/>
                    <a:gd name="connsiteX18" fmla="*/ 101600 w 477545"/>
                    <a:gd name="connsiteY18" fmla="*/ 406400 h 444500"/>
                    <a:gd name="connsiteX19" fmla="*/ 101600 w 477545"/>
                    <a:gd name="connsiteY19" fmla="*/ 406400 h 444500"/>
                    <a:gd name="connsiteX0" fmla="*/ 0 w 481778"/>
                    <a:gd name="connsiteY0" fmla="*/ 292100 h 441630"/>
                    <a:gd name="connsiteX1" fmla="*/ 0 w 481778"/>
                    <a:gd name="connsiteY1" fmla="*/ 292100 h 441630"/>
                    <a:gd name="connsiteX2" fmla="*/ 177800 w 481778"/>
                    <a:gd name="connsiteY2" fmla="*/ 288925 h 441630"/>
                    <a:gd name="connsiteX3" fmla="*/ 254000 w 481778"/>
                    <a:gd name="connsiteY3" fmla="*/ 276225 h 441630"/>
                    <a:gd name="connsiteX4" fmla="*/ 323850 w 481778"/>
                    <a:gd name="connsiteY4" fmla="*/ 263525 h 441630"/>
                    <a:gd name="connsiteX5" fmla="*/ 384175 w 481778"/>
                    <a:gd name="connsiteY5" fmla="*/ 234950 h 441630"/>
                    <a:gd name="connsiteX6" fmla="*/ 403225 w 481778"/>
                    <a:gd name="connsiteY6" fmla="*/ 206375 h 441630"/>
                    <a:gd name="connsiteX7" fmla="*/ 434975 w 481778"/>
                    <a:gd name="connsiteY7" fmla="*/ 114300 h 441630"/>
                    <a:gd name="connsiteX8" fmla="*/ 447675 w 481778"/>
                    <a:gd name="connsiteY8" fmla="*/ 63500 h 441630"/>
                    <a:gd name="connsiteX9" fmla="*/ 454025 w 481778"/>
                    <a:gd name="connsiteY9" fmla="*/ 31750 h 441630"/>
                    <a:gd name="connsiteX10" fmla="*/ 460375 w 481778"/>
                    <a:gd name="connsiteY10" fmla="*/ 0 h 441630"/>
                    <a:gd name="connsiteX11" fmla="*/ 460375 w 481778"/>
                    <a:gd name="connsiteY11" fmla="*/ 307975 h 441630"/>
                    <a:gd name="connsiteX12" fmla="*/ 174625 w 481778"/>
                    <a:gd name="connsiteY12" fmla="*/ 434975 h 441630"/>
                    <a:gd name="connsiteX13" fmla="*/ 146050 w 481778"/>
                    <a:gd name="connsiteY13" fmla="*/ 422275 h 441630"/>
                    <a:gd name="connsiteX14" fmla="*/ 127000 w 481778"/>
                    <a:gd name="connsiteY14" fmla="*/ 415925 h 441630"/>
                    <a:gd name="connsiteX15" fmla="*/ 117475 w 481778"/>
                    <a:gd name="connsiteY15" fmla="*/ 412750 h 441630"/>
                    <a:gd name="connsiteX16" fmla="*/ 104775 w 481778"/>
                    <a:gd name="connsiteY16" fmla="*/ 409575 h 441630"/>
                    <a:gd name="connsiteX17" fmla="*/ 101600 w 481778"/>
                    <a:gd name="connsiteY17" fmla="*/ 406400 h 441630"/>
                    <a:gd name="connsiteX18" fmla="*/ 101600 w 481778"/>
                    <a:gd name="connsiteY18" fmla="*/ 406400 h 441630"/>
                    <a:gd name="connsiteX0" fmla="*/ 0 w 481778"/>
                    <a:gd name="connsiteY0" fmla="*/ 292100 h 441630"/>
                    <a:gd name="connsiteX1" fmla="*/ 0 w 481778"/>
                    <a:gd name="connsiteY1" fmla="*/ 292100 h 441630"/>
                    <a:gd name="connsiteX2" fmla="*/ 177800 w 481778"/>
                    <a:gd name="connsiteY2" fmla="*/ 288925 h 441630"/>
                    <a:gd name="connsiteX3" fmla="*/ 254000 w 481778"/>
                    <a:gd name="connsiteY3" fmla="*/ 276225 h 441630"/>
                    <a:gd name="connsiteX4" fmla="*/ 323850 w 481778"/>
                    <a:gd name="connsiteY4" fmla="*/ 263525 h 441630"/>
                    <a:gd name="connsiteX5" fmla="*/ 384175 w 481778"/>
                    <a:gd name="connsiteY5" fmla="*/ 234950 h 441630"/>
                    <a:gd name="connsiteX6" fmla="*/ 403225 w 481778"/>
                    <a:gd name="connsiteY6" fmla="*/ 206375 h 441630"/>
                    <a:gd name="connsiteX7" fmla="*/ 434975 w 481778"/>
                    <a:gd name="connsiteY7" fmla="*/ 114300 h 441630"/>
                    <a:gd name="connsiteX8" fmla="*/ 447675 w 481778"/>
                    <a:gd name="connsiteY8" fmla="*/ 63500 h 441630"/>
                    <a:gd name="connsiteX9" fmla="*/ 454025 w 481778"/>
                    <a:gd name="connsiteY9" fmla="*/ 31750 h 441630"/>
                    <a:gd name="connsiteX10" fmla="*/ 460375 w 481778"/>
                    <a:gd name="connsiteY10" fmla="*/ 0 h 441630"/>
                    <a:gd name="connsiteX11" fmla="*/ 460375 w 481778"/>
                    <a:gd name="connsiteY11" fmla="*/ 307975 h 441630"/>
                    <a:gd name="connsiteX12" fmla="*/ 174625 w 481778"/>
                    <a:gd name="connsiteY12" fmla="*/ 434975 h 441630"/>
                    <a:gd name="connsiteX13" fmla="*/ 146050 w 481778"/>
                    <a:gd name="connsiteY13" fmla="*/ 422275 h 441630"/>
                    <a:gd name="connsiteX14" fmla="*/ 127000 w 481778"/>
                    <a:gd name="connsiteY14" fmla="*/ 415925 h 441630"/>
                    <a:gd name="connsiteX15" fmla="*/ 117475 w 481778"/>
                    <a:gd name="connsiteY15" fmla="*/ 412750 h 441630"/>
                    <a:gd name="connsiteX16" fmla="*/ 104775 w 481778"/>
                    <a:gd name="connsiteY16" fmla="*/ 409575 h 441630"/>
                    <a:gd name="connsiteX17" fmla="*/ 101600 w 481778"/>
                    <a:gd name="connsiteY17" fmla="*/ 406400 h 441630"/>
                    <a:gd name="connsiteX0" fmla="*/ 0 w 481778"/>
                    <a:gd name="connsiteY0" fmla="*/ 292100 h 441630"/>
                    <a:gd name="connsiteX1" fmla="*/ 0 w 481778"/>
                    <a:gd name="connsiteY1" fmla="*/ 292100 h 441630"/>
                    <a:gd name="connsiteX2" fmla="*/ 177800 w 481778"/>
                    <a:gd name="connsiteY2" fmla="*/ 288925 h 441630"/>
                    <a:gd name="connsiteX3" fmla="*/ 254000 w 481778"/>
                    <a:gd name="connsiteY3" fmla="*/ 276225 h 441630"/>
                    <a:gd name="connsiteX4" fmla="*/ 323850 w 481778"/>
                    <a:gd name="connsiteY4" fmla="*/ 263525 h 441630"/>
                    <a:gd name="connsiteX5" fmla="*/ 384175 w 481778"/>
                    <a:gd name="connsiteY5" fmla="*/ 234950 h 441630"/>
                    <a:gd name="connsiteX6" fmla="*/ 403225 w 481778"/>
                    <a:gd name="connsiteY6" fmla="*/ 206375 h 441630"/>
                    <a:gd name="connsiteX7" fmla="*/ 434975 w 481778"/>
                    <a:gd name="connsiteY7" fmla="*/ 114300 h 441630"/>
                    <a:gd name="connsiteX8" fmla="*/ 447675 w 481778"/>
                    <a:gd name="connsiteY8" fmla="*/ 63500 h 441630"/>
                    <a:gd name="connsiteX9" fmla="*/ 454025 w 481778"/>
                    <a:gd name="connsiteY9" fmla="*/ 31750 h 441630"/>
                    <a:gd name="connsiteX10" fmla="*/ 460375 w 481778"/>
                    <a:gd name="connsiteY10" fmla="*/ 0 h 441630"/>
                    <a:gd name="connsiteX11" fmla="*/ 460375 w 481778"/>
                    <a:gd name="connsiteY11" fmla="*/ 307975 h 441630"/>
                    <a:gd name="connsiteX12" fmla="*/ 174625 w 481778"/>
                    <a:gd name="connsiteY12" fmla="*/ 434975 h 441630"/>
                    <a:gd name="connsiteX13" fmla="*/ 146050 w 481778"/>
                    <a:gd name="connsiteY13" fmla="*/ 422275 h 441630"/>
                    <a:gd name="connsiteX14" fmla="*/ 127000 w 481778"/>
                    <a:gd name="connsiteY14" fmla="*/ 415925 h 441630"/>
                    <a:gd name="connsiteX15" fmla="*/ 117475 w 481778"/>
                    <a:gd name="connsiteY15" fmla="*/ 412750 h 441630"/>
                    <a:gd name="connsiteX16" fmla="*/ 104775 w 481778"/>
                    <a:gd name="connsiteY16" fmla="*/ 409575 h 441630"/>
                    <a:gd name="connsiteX0" fmla="*/ 0 w 481778"/>
                    <a:gd name="connsiteY0" fmla="*/ 292100 h 441630"/>
                    <a:gd name="connsiteX1" fmla="*/ 0 w 481778"/>
                    <a:gd name="connsiteY1" fmla="*/ 292100 h 441630"/>
                    <a:gd name="connsiteX2" fmla="*/ 177800 w 481778"/>
                    <a:gd name="connsiteY2" fmla="*/ 288925 h 441630"/>
                    <a:gd name="connsiteX3" fmla="*/ 254000 w 481778"/>
                    <a:gd name="connsiteY3" fmla="*/ 276225 h 441630"/>
                    <a:gd name="connsiteX4" fmla="*/ 323850 w 481778"/>
                    <a:gd name="connsiteY4" fmla="*/ 263525 h 441630"/>
                    <a:gd name="connsiteX5" fmla="*/ 384175 w 481778"/>
                    <a:gd name="connsiteY5" fmla="*/ 234950 h 441630"/>
                    <a:gd name="connsiteX6" fmla="*/ 403225 w 481778"/>
                    <a:gd name="connsiteY6" fmla="*/ 206375 h 441630"/>
                    <a:gd name="connsiteX7" fmla="*/ 434975 w 481778"/>
                    <a:gd name="connsiteY7" fmla="*/ 114300 h 441630"/>
                    <a:gd name="connsiteX8" fmla="*/ 447675 w 481778"/>
                    <a:gd name="connsiteY8" fmla="*/ 63500 h 441630"/>
                    <a:gd name="connsiteX9" fmla="*/ 454025 w 481778"/>
                    <a:gd name="connsiteY9" fmla="*/ 31750 h 441630"/>
                    <a:gd name="connsiteX10" fmla="*/ 460375 w 481778"/>
                    <a:gd name="connsiteY10" fmla="*/ 0 h 441630"/>
                    <a:gd name="connsiteX11" fmla="*/ 460375 w 481778"/>
                    <a:gd name="connsiteY11" fmla="*/ 307975 h 441630"/>
                    <a:gd name="connsiteX12" fmla="*/ 174625 w 481778"/>
                    <a:gd name="connsiteY12" fmla="*/ 434975 h 441630"/>
                    <a:gd name="connsiteX13" fmla="*/ 146050 w 481778"/>
                    <a:gd name="connsiteY13" fmla="*/ 422275 h 441630"/>
                    <a:gd name="connsiteX14" fmla="*/ 127000 w 481778"/>
                    <a:gd name="connsiteY14" fmla="*/ 415925 h 441630"/>
                    <a:gd name="connsiteX15" fmla="*/ 117475 w 481778"/>
                    <a:gd name="connsiteY15" fmla="*/ 412750 h 441630"/>
                    <a:gd name="connsiteX0" fmla="*/ 0 w 481778"/>
                    <a:gd name="connsiteY0" fmla="*/ 292100 h 441630"/>
                    <a:gd name="connsiteX1" fmla="*/ 0 w 481778"/>
                    <a:gd name="connsiteY1" fmla="*/ 292100 h 441630"/>
                    <a:gd name="connsiteX2" fmla="*/ 177800 w 481778"/>
                    <a:gd name="connsiteY2" fmla="*/ 288925 h 441630"/>
                    <a:gd name="connsiteX3" fmla="*/ 254000 w 481778"/>
                    <a:gd name="connsiteY3" fmla="*/ 276225 h 441630"/>
                    <a:gd name="connsiteX4" fmla="*/ 323850 w 481778"/>
                    <a:gd name="connsiteY4" fmla="*/ 263525 h 441630"/>
                    <a:gd name="connsiteX5" fmla="*/ 384175 w 481778"/>
                    <a:gd name="connsiteY5" fmla="*/ 234950 h 441630"/>
                    <a:gd name="connsiteX6" fmla="*/ 403225 w 481778"/>
                    <a:gd name="connsiteY6" fmla="*/ 206375 h 441630"/>
                    <a:gd name="connsiteX7" fmla="*/ 434975 w 481778"/>
                    <a:gd name="connsiteY7" fmla="*/ 114300 h 441630"/>
                    <a:gd name="connsiteX8" fmla="*/ 447675 w 481778"/>
                    <a:gd name="connsiteY8" fmla="*/ 63500 h 441630"/>
                    <a:gd name="connsiteX9" fmla="*/ 454025 w 481778"/>
                    <a:gd name="connsiteY9" fmla="*/ 31750 h 441630"/>
                    <a:gd name="connsiteX10" fmla="*/ 460375 w 481778"/>
                    <a:gd name="connsiteY10" fmla="*/ 0 h 441630"/>
                    <a:gd name="connsiteX11" fmla="*/ 460375 w 481778"/>
                    <a:gd name="connsiteY11" fmla="*/ 307975 h 441630"/>
                    <a:gd name="connsiteX12" fmla="*/ 174625 w 481778"/>
                    <a:gd name="connsiteY12" fmla="*/ 434975 h 441630"/>
                    <a:gd name="connsiteX13" fmla="*/ 146050 w 481778"/>
                    <a:gd name="connsiteY13" fmla="*/ 422275 h 441630"/>
                    <a:gd name="connsiteX14" fmla="*/ 127000 w 481778"/>
                    <a:gd name="connsiteY14" fmla="*/ 415925 h 441630"/>
                    <a:gd name="connsiteX0" fmla="*/ 0 w 481778"/>
                    <a:gd name="connsiteY0" fmla="*/ 292100 h 441630"/>
                    <a:gd name="connsiteX1" fmla="*/ 0 w 481778"/>
                    <a:gd name="connsiteY1" fmla="*/ 292100 h 441630"/>
                    <a:gd name="connsiteX2" fmla="*/ 177800 w 481778"/>
                    <a:gd name="connsiteY2" fmla="*/ 288925 h 441630"/>
                    <a:gd name="connsiteX3" fmla="*/ 254000 w 481778"/>
                    <a:gd name="connsiteY3" fmla="*/ 276225 h 441630"/>
                    <a:gd name="connsiteX4" fmla="*/ 323850 w 481778"/>
                    <a:gd name="connsiteY4" fmla="*/ 263525 h 441630"/>
                    <a:gd name="connsiteX5" fmla="*/ 384175 w 481778"/>
                    <a:gd name="connsiteY5" fmla="*/ 234950 h 441630"/>
                    <a:gd name="connsiteX6" fmla="*/ 403225 w 481778"/>
                    <a:gd name="connsiteY6" fmla="*/ 206375 h 441630"/>
                    <a:gd name="connsiteX7" fmla="*/ 434975 w 481778"/>
                    <a:gd name="connsiteY7" fmla="*/ 114300 h 441630"/>
                    <a:gd name="connsiteX8" fmla="*/ 447675 w 481778"/>
                    <a:gd name="connsiteY8" fmla="*/ 63500 h 441630"/>
                    <a:gd name="connsiteX9" fmla="*/ 454025 w 481778"/>
                    <a:gd name="connsiteY9" fmla="*/ 31750 h 441630"/>
                    <a:gd name="connsiteX10" fmla="*/ 460375 w 481778"/>
                    <a:gd name="connsiteY10" fmla="*/ 0 h 441630"/>
                    <a:gd name="connsiteX11" fmla="*/ 460375 w 481778"/>
                    <a:gd name="connsiteY11" fmla="*/ 307975 h 441630"/>
                    <a:gd name="connsiteX12" fmla="*/ 174625 w 481778"/>
                    <a:gd name="connsiteY12" fmla="*/ 434975 h 441630"/>
                    <a:gd name="connsiteX13" fmla="*/ 146050 w 481778"/>
                    <a:gd name="connsiteY13" fmla="*/ 422275 h 441630"/>
                    <a:gd name="connsiteX0" fmla="*/ 0 w 481778"/>
                    <a:gd name="connsiteY0" fmla="*/ 292100 h 434975"/>
                    <a:gd name="connsiteX1" fmla="*/ 0 w 481778"/>
                    <a:gd name="connsiteY1" fmla="*/ 292100 h 434975"/>
                    <a:gd name="connsiteX2" fmla="*/ 177800 w 481778"/>
                    <a:gd name="connsiteY2" fmla="*/ 288925 h 434975"/>
                    <a:gd name="connsiteX3" fmla="*/ 254000 w 481778"/>
                    <a:gd name="connsiteY3" fmla="*/ 276225 h 434975"/>
                    <a:gd name="connsiteX4" fmla="*/ 323850 w 481778"/>
                    <a:gd name="connsiteY4" fmla="*/ 263525 h 434975"/>
                    <a:gd name="connsiteX5" fmla="*/ 384175 w 481778"/>
                    <a:gd name="connsiteY5" fmla="*/ 234950 h 434975"/>
                    <a:gd name="connsiteX6" fmla="*/ 403225 w 481778"/>
                    <a:gd name="connsiteY6" fmla="*/ 206375 h 434975"/>
                    <a:gd name="connsiteX7" fmla="*/ 434975 w 481778"/>
                    <a:gd name="connsiteY7" fmla="*/ 114300 h 434975"/>
                    <a:gd name="connsiteX8" fmla="*/ 447675 w 481778"/>
                    <a:gd name="connsiteY8" fmla="*/ 63500 h 434975"/>
                    <a:gd name="connsiteX9" fmla="*/ 454025 w 481778"/>
                    <a:gd name="connsiteY9" fmla="*/ 31750 h 434975"/>
                    <a:gd name="connsiteX10" fmla="*/ 460375 w 481778"/>
                    <a:gd name="connsiteY10" fmla="*/ 0 h 434975"/>
                    <a:gd name="connsiteX11" fmla="*/ 460375 w 481778"/>
                    <a:gd name="connsiteY11" fmla="*/ 307975 h 434975"/>
                    <a:gd name="connsiteX12" fmla="*/ 174625 w 481778"/>
                    <a:gd name="connsiteY12" fmla="*/ 434975 h 434975"/>
                    <a:gd name="connsiteX0" fmla="*/ 0 w 481778"/>
                    <a:gd name="connsiteY0" fmla="*/ 303003 h 445878"/>
                    <a:gd name="connsiteX1" fmla="*/ 0 w 481778"/>
                    <a:gd name="connsiteY1" fmla="*/ 303003 h 445878"/>
                    <a:gd name="connsiteX2" fmla="*/ 177800 w 481778"/>
                    <a:gd name="connsiteY2" fmla="*/ 299828 h 445878"/>
                    <a:gd name="connsiteX3" fmla="*/ 254000 w 481778"/>
                    <a:gd name="connsiteY3" fmla="*/ 287128 h 445878"/>
                    <a:gd name="connsiteX4" fmla="*/ 323850 w 481778"/>
                    <a:gd name="connsiteY4" fmla="*/ 274428 h 445878"/>
                    <a:gd name="connsiteX5" fmla="*/ 384175 w 481778"/>
                    <a:gd name="connsiteY5" fmla="*/ 245853 h 445878"/>
                    <a:gd name="connsiteX6" fmla="*/ 403225 w 481778"/>
                    <a:gd name="connsiteY6" fmla="*/ 217278 h 445878"/>
                    <a:gd name="connsiteX7" fmla="*/ 434975 w 481778"/>
                    <a:gd name="connsiteY7" fmla="*/ 125203 h 445878"/>
                    <a:gd name="connsiteX8" fmla="*/ 447675 w 481778"/>
                    <a:gd name="connsiteY8" fmla="*/ 74403 h 445878"/>
                    <a:gd name="connsiteX9" fmla="*/ 460375 w 481778"/>
                    <a:gd name="connsiteY9" fmla="*/ 10903 h 445878"/>
                    <a:gd name="connsiteX10" fmla="*/ 460375 w 481778"/>
                    <a:gd name="connsiteY10" fmla="*/ 318878 h 445878"/>
                    <a:gd name="connsiteX11" fmla="*/ 174625 w 481778"/>
                    <a:gd name="connsiteY11" fmla="*/ 445878 h 445878"/>
                    <a:gd name="connsiteX0" fmla="*/ 0 w 481778"/>
                    <a:gd name="connsiteY0" fmla="*/ 297868 h 440743"/>
                    <a:gd name="connsiteX1" fmla="*/ 0 w 481778"/>
                    <a:gd name="connsiteY1" fmla="*/ 297868 h 440743"/>
                    <a:gd name="connsiteX2" fmla="*/ 177800 w 481778"/>
                    <a:gd name="connsiteY2" fmla="*/ 294693 h 440743"/>
                    <a:gd name="connsiteX3" fmla="*/ 254000 w 481778"/>
                    <a:gd name="connsiteY3" fmla="*/ 281993 h 440743"/>
                    <a:gd name="connsiteX4" fmla="*/ 323850 w 481778"/>
                    <a:gd name="connsiteY4" fmla="*/ 269293 h 440743"/>
                    <a:gd name="connsiteX5" fmla="*/ 384175 w 481778"/>
                    <a:gd name="connsiteY5" fmla="*/ 240718 h 440743"/>
                    <a:gd name="connsiteX6" fmla="*/ 403225 w 481778"/>
                    <a:gd name="connsiteY6" fmla="*/ 212143 h 440743"/>
                    <a:gd name="connsiteX7" fmla="*/ 434975 w 481778"/>
                    <a:gd name="connsiteY7" fmla="*/ 120068 h 440743"/>
                    <a:gd name="connsiteX8" fmla="*/ 460375 w 481778"/>
                    <a:gd name="connsiteY8" fmla="*/ 5768 h 440743"/>
                    <a:gd name="connsiteX9" fmla="*/ 460375 w 481778"/>
                    <a:gd name="connsiteY9" fmla="*/ 313743 h 440743"/>
                    <a:gd name="connsiteX10" fmla="*/ 174625 w 481778"/>
                    <a:gd name="connsiteY10" fmla="*/ 440743 h 440743"/>
                    <a:gd name="connsiteX0" fmla="*/ 0 w 481778"/>
                    <a:gd name="connsiteY0" fmla="*/ 293197 h 436072"/>
                    <a:gd name="connsiteX1" fmla="*/ 0 w 481778"/>
                    <a:gd name="connsiteY1" fmla="*/ 293197 h 436072"/>
                    <a:gd name="connsiteX2" fmla="*/ 177800 w 481778"/>
                    <a:gd name="connsiteY2" fmla="*/ 290022 h 436072"/>
                    <a:gd name="connsiteX3" fmla="*/ 254000 w 481778"/>
                    <a:gd name="connsiteY3" fmla="*/ 277322 h 436072"/>
                    <a:gd name="connsiteX4" fmla="*/ 323850 w 481778"/>
                    <a:gd name="connsiteY4" fmla="*/ 264622 h 436072"/>
                    <a:gd name="connsiteX5" fmla="*/ 384175 w 481778"/>
                    <a:gd name="connsiteY5" fmla="*/ 236047 h 436072"/>
                    <a:gd name="connsiteX6" fmla="*/ 403225 w 481778"/>
                    <a:gd name="connsiteY6" fmla="*/ 207472 h 436072"/>
                    <a:gd name="connsiteX7" fmla="*/ 460375 w 481778"/>
                    <a:gd name="connsiteY7" fmla="*/ 1097 h 436072"/>
                    <a:gd name="connsiteX8" fmla="*/ 460375 w 481778"/>
                    <a:gd name="connsiteY8" fmla="*/ 309072 h 436072"/>
                    <a:gd name="connsiteX9" fmla="*/ 174625 w 481778"/>
                    <a:gd name="connsiteY9" fmla="*/ 436072 h 436072"/>
                    <a:gd name="connsiteX0" fmla="*/ 0 w 481778"/>
                    <a:gd name="connsiteY0" fmla="*/ 293223 h 436098"/>
                    <a:gd name="connsiteX1" fmla="*/ 0 w 481778"/>
                    <a:gd name="connsiteY1" fmla="*/ 293223 h 436098"/>
                    <a:gd name="connsiteX2" fmla="*/ 177800 w 481778"/>
                    <a:gd name="connsiteY2" fmla="*/ 290048 h 436098"/>
                    <a:gd name="connsiteX3" fmla="*/ 254000 w 481778"/>
                    <a:gd name="connsiteY3" fmla="*/ 277348 h 436098"/>
                    <a:gd name="connsiteX4" fmla="*/ 323850 w 481778"/>
                    <a:gd name="connsiteY4" fmla="*/ 264648 h 436098"/>
                    <a:gd name="connsiteX5" fmla="*/ 403225 w 481778"/>
                    <a:gd name="connsiteY5" fmla="*/ 207498 h 436098"/>
                    <a:gd name="connsiteX6" fmla="*/ 460375 w 481778"/>
                    <a:gd name="connsiteY6" fmla="*/ 1123 h 436098"/>
                    <a:gd name="connsiteX7" fmla="*/ 460375 w 481778"/>
                    <a:gd name="connsiteY7" fmla="*/ 309098 h 436098"/>
                    <a:gd name="connsiteX8" fmla="*/ 174625 w 481778"/>
                    <a:gd name="connsiteY8" fmla="*/ 436098 h 436098"/>
                    <a:gd name="connsiteX0" fmla="*/ 0 w 481778"/>
                    <a:gd name="connsiteY0" fmla="*/ 293235 h 436110"/>
                    <a:gd name="connsiteX1" fmla="*/ 0 w 481778"/>
                    <a:gd name="connsiteY1" fmla="*/ 293235 h 436110"/>
                    <a:gd name="connsiteX2" fmla="*/ 177800 w 481778"/>
                    <a:gd name="connsiteY2" fmla="*/ 290060 h 436110"/>
                    <a:gd name="connsiteX3" fmla="*/ 254000 w 481778"/>
                    <a:gd name="connsiteY3" fmla="*/ 277360 h 436110"/>
                    <a:gd name="connsiteX4" fmla="*/ 403225 w 481778"/>
                    <a:gd name="connsiteY4" fmla="*/ 207510 h 436110"/>
                    <a:gd name="connsiteX5" fmla="*/ 460375 w 481778"/>
                    <a:gd name="connsiteY5" fmla="*/ 1135 h 436110"/>
                    <a:gd name="connsiteX6" fmla="*/ 460375 w 481778"/>
                    <a:gd name="connsiteY6" fmla="*/ 309110 h 436110"/>
                    <a:gd name="connsiteX7" fmla="*/ 174625 w 481778"/>
                    <a:gd name="connsiteY7" fmla="*/ 436110 h 436110"/>
                    <a:gd name="connsiteX0" fmla="*/ 0 w 481778"/>
                    <a:gd name="connsiteY0" fmla="*/ 293248 h 436123"/>
                    <a:gd name="connsiteX1" fmla="*/ 0 w 481778"/>
                    <a:gd name="connsiteY1" fmla="*/ 293248 h 436123"/>
                    <a:gd name="connsiteX2" fmla="*/ 177800 w 481778"/>
                    <a:gd name="connsiteY2" fmla="*/ 290073 h 436123"/>
                    <a:gd name="connsiteX3" fmla="*/ 403225 w 481778"/>
                    <a:gd name="connsiteY3" fmla="*/ 207523 h 436123"/>
                    <a:gd name="connsiteX4" fmla="*/ 460375 w 481778"/>
                    <a:gd name="connsiteY4" fmla="*/ 1148 h 436123"/>
                    <a:gd name="connsiteX5" fmla="*/ 460375 w 481778"/>
                    <a:gd name="connsiteY5" fmla="*/ 309123 h 436123"/>
                    <a:gd name="connsiteX6" fmla="*/ 174625 w 481778"/>
                    <a:gd name="connsiteY6" fmla="*/ 436123 h 436123"/>
                    <a:gd name="connsiteX0" fmla="*/ 0 w 481778"/>
                    <a:gd name="connsiteY0" fmla="*/ 293251 h 436126"/>
                    <a:gd name="connsiteX1" fmla="*/ 0 w 481778"/>
                    <a:gd name="connsiteY1" fmla="*/ 293251 h 436126"/>
                    <a:gd name="connsiteX2" fmla="*/ 403225 w 481778"/>
                    <a:gd name="connsiteY2" fmla="*/ 207526 h 436126"/>
                    <a:gd name="connsiteX3" fmla="*/ 460375 w 481778"/>
                    <a:gd name="connsiteY3" fmla="*/ 1151 h 436126"/>
                    <a:gd name="connsiteX4" fmla="*/ 460375 w 481778"/>
                    <a:gd name="connsiteY4" fmla="*/ 309126 h 436126"/>
                    <a:gd name="connsiteX5" fmla="*/ 174625 w 481778"/>
                    <a:gd name="connsiteY5" fmla="*/ 436126 h 436126"/>
                    <a:gd name="connsiteX0" fmla="*/ 0 w 538755"/>
                    <a:gd name="connsiteY0" fmla="*/ 298862 h 441737"/>
                    <a:gd name="connsiteX1" fmla="*/ 0 w 538755"/>
                    <a:gd name="connsiteY1" fmla="*/ 298862 h 441737"/>
                    <a:gd name="connsiteX2" fmla="*/ 403225 w 538755"/>
                    <a:gd name="connsiteY2" fmla="*/ 213137 h 441737"/>
                    <a:gd name="connsiteX3" fmla="*/ 538713 w 538755"/>
                    <a:gd name="connsiteY3" fmla="*/ 1124 h 441737"/>
                    <a:gd name="connsiteX4" fmla="*/ 460375 w 538755"/>
                    <a:gd name="connsiteY4" fmla="*/ 314737 h 441737"/>
                    <a:gd name="connsiteX5" fmla="*/ 174625 w 538755"/>
                    <a:gd name="connsiteY5" fmla="*/ 441737 h 441737"/>
                    <a:gd name="connsiteX0" fmla="*/ 0 w 538755"/>
                    <a:gd name="connsiteY0" fmla="*/ 298862 h 441737"/>
                    <a:gd name="connsiteX1" fmla="*/ 0 w 538755"/>
                    <a:gd name="connsiteY1" fmla="*/ 298862 h 441737"/>
                    <a:gd name="connsiteX2" fmla="*/ 403225 w 538755"/>
                    <a:gd name="connsiteY2" fmla="*/ 213137 h 441737"/>
                    <a:gd name="connsiteX3" fmla="*/ 538713 w 538755"/>
                    <a:gd name="connsiteY3" fmla="*/ 1124 h 441737"/>
                    <a:gd name="connsiteX4" fmla="*/ 460375 w 538755"/>
                    <a:gd name="connsiteY4" fmla="*/ 314737 h 441737"/>
                    <a:gd name="connsiteX5" fmla="*/ 174625 w 538755"/>
                    <a:gd name="connsiteY5" fmla="*/ 441737 h 441737"/>
                    <a:gd name="connsiteX6" fmla="*/ 0 w 538755"/>
                    <a:gd name="connsiteY6" fmla="*/ 298862 h 441737"/>
                    <a:gd name="connsiteX0" fmla="*/ 0 w 538755"/>
                    <a:gd name="connsiteY0" fmla="*/ 298862 h 444049"/>
                    <a:gd name="connsiteX1" fmla="*/ 0 w 538755"/>
                    <a:gd name="connsiteY1" fmla="*/ 298862 h 444049"/>
                    <a:gd name="connsiteX2" fmla="*/ 403225 w 538755"/>
                    <a:gd name="connsiteY2" fmla="*/ 213137 h 444049"/>
                    <a:gd name="connsiteX3" fmla="*/ 538713 w 538755"/>
                    <a:gd name="connsiteY3" fmla="*/ 1124 h 444049"/>
                    <a:gd name="connsiteX4" fmla="*/ 460375 w 538755"/>
                    <a:gd name="connsiteY4" fmla="*/ 314737 h 444049"/>
                    <a:gd name="connsiteX5" fmla="*/ 174625 w 538755"/>
                    <a:gd name="connsiteY5" fmla="*/ 441737 h 444049"/>
                    <a:gd name="connsiteX6" fmla="*/ 0 w 538755"/>
                    <a:gd name="connsiteY6" fmla="*/ 298862 h 4440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8755" h="444049">
                      <a:moveTo>
                        <a:pt x="0" y="298862"/>
                      </a:moveTo>
                      <a:lnTo>
                        <a:pt x="0" y="298862"/>
                      </a:lnTo>
                      <a:cubicBezTo>
                        <a:pt x="67204" y="284575"/>
                        <a:pt x="313440" y="262760"/>
                        <a:pt x="403225" y="213137"/>
                      </a:cubicBezTo>
                      <a:cubicBezTo>
                        <a:pt x="493010" y="163514"/>
                        <a:pt x="529188" y="-15809"/>
                        <a:pt x="538713" y="1124"/>
                      </a:cubicBezTo>
                      <a:cubicBezTo>
                        <a:pt x="539771" y="47161"/>
                        <a:pt x="521056" y="241302"/>
                        <a:pt x="460375" y="314737"/>
                      </a:cubicBezTo>
                      <a:cubicBezTo>
                        <a:pt x="399694" y="388172"/>
                        <a:pt x="229515" y="432014"/>
                        <a:pt x="174625" y="441737"/>
                      </a:cubicBezTo>
                      <a:cubicBezTo>
                        <a:pt x="61580" y="461762"/>
                        <a:pt x="58208" y="346487"/>
                        <a:pt x="0" y="29886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8" name="Group 317"/>
              <p:cNvGrpSpPr/>
              <p:nvPr/>
            </p:nvGrpSpPr>
            <p:grpSpPr>
              <a:xfrm>
                <a:off x="2326113" y="3733174"/>
                <a:ext cx="287701" cy="291579"/>
                <a:chOff x="2249998" y="4433432"/>
                <a:chExt cx="855835" cy="867368"/>
              </a:xfrm>
              <a:grpFill/>
            </p:grpSpPr>
            <p:sp>
              <p:nvSpPr>
                <p:cNvPr id="319" name="Chord 318"/>
                <p:cNvSpPr/>
                <p:nvPr/>
              </p:nvSpPr>
              <p:spPr>
                <a:xfrm rot="18646141">
                  <a:off x="2244232" y="4439198"/>
                  <a:ext cx="867368" cy="855835"/>
                </a:xfrm>
                <a:prstGeom prst="chord">
                  <a:avLst>
                    <a:gd name="adj1" fmla="val 21522466"/>
                    <a:gd name="adj2" fmla="val 16982415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20" name="Group 319"/>
                <p:cNvGrpSpPr/>
                <p:nvPr/>
              </p:nvGrpSpPr>
              <p:grpSpPr>
                <a:xfrm rot="2667229">
                  <a:off x="2458995" y="4650041"/>
                  <a:ext cx="466054" cy="462577"/>
                  <a:chOff x="1194241" y="4607184"/>
                  <a:chExt cx="1541553" cy="1530050"/>
                </a:xfrm>
                <a:grpFill/>
              </p:grpSpPr>
              <p:sp>
                <p:nvSpPr>
                  <p:cNvPr id="321" name="Teardrop 320"/>
                  <p:cNvSpPr/>
                  <p:nvPr/>
                </p:nvSpPr>
                <p:spPr>
                  <a:xfrm>
                    <a:off x="1194241" y="5217858"/>
                    <a:ext cx="919376" cy="919376"/>
                  </a:xfrm>
                  <a:prstGeom prst="teardrop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2" name="Right Triangle 321"/>
                  <p:cNvSpPr/>
                  <p:nvPr/>
                </p:nvSpPr>
                <p:spPr>
                  <a:xfrm>
                    <a:off x="2053429" y="4607184"/>
                    <a:ext cx="682365" cy="682365"/>
                  </a:xfrm>
                  <a:prstGeom prst="rt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499" name="Group 498"/>
            <p:cNvGrpSpPr/>
            <p:nvPr/>
          </p:nvGrpSpPr>
          <p:grpSpPr>
            <a:xfrm>
              <a:off x="2766481" y="2986746"/>
              <a:ext cx="1669112" cy="1742303"/>
              <a:chOff x="2326113" y="2796726"/>
              <a:chExt cx="1669112" cy="1742303"/>
            </a:xfrm>
            <a:solidFill>
              <a:schemeClr val="tx1"/>
            </a:solidFill>
          </p:grpSpPr>
          <p:grpSp>
            <p:nvGrpSpPr>
              <p:cNvPr id="500" name="Group 499"/>
              <p:cNvGrpSpPr/>
              <p:nvPr/>
            </p:nvGrpSpPr>
            <p:grpSpPr>
              <a:xfrm rot="5400000">
                <a:off x="2590297" y="2618733"/>
                <a:ext cx="1156951" cy="1512937"/>
                <a:chOff x="5475398" y="4571683"/>
                <a:chExt cx="1188720" cy="1554480"/>
              </a:xfrm>
              <a:grpFill/>
            </p:grpSpPr>
            <p:sp>
              <p:nvSpPr>
                <p:cNvPr id="527" name="Rectangle 526"/>
                <p:cNvSpPr/>
                <p:nvPr/>
              </p:nvSpPr>
              <p:spPr>
                <a:xfrm>
                  <a:off x="5475398" y="5733185"/>
                  <a:ext cx="365760" cy="91440"/>
                </a:xfrm>
                <a:prstGeom prst="rect">
                  <a:avLst/>
                </a:prstGeom>
                <a:solidFill>
                  <a:srgbClr val="9BBB59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ectangle 527"/>
                <p:cNvSpPr/>
                <p:nvPr/>
              </p:nvSpPr>
              <p:spPr>
                <a:xfrm>
                  <a:off x="5749718" y="4754563"/>
                  <a:ext cx="91440" cy="978622"/>
                </a:xfrm>
                <a:prstGeom prst="rect">
                  <a:avLst/>
                </a:prstGeom>
                <a:solidFill>
                  <a:srgbClr val="9BBB59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ectangle 528"/>
                <p:cNvSpPr/>
                <p:nvPr/>
              </p:nvSpPr>
              <p:spPr>
                <a:xfrm>
                  <a:off x="5749718" y="6034723"/>
                  <a:ext cx="640080" cy="914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0" name="Rectangle 529"/>
                <p:cNvSpPr/>
                <p:nvPr/>
              </p:nvSpPr>
              <p:spPr>
                <a:xfrm>
                  <a:off x="6115478" y="4571683"/>
                  <a:ext cx="548640" cy="91440"/>
                </a:xfrm>
                <a:prstGeom prst="rect">
                  <a:avLst/>
                </a:prstGeom>
                <a:solidFill>
                  <a:srgbClr val="9BBB59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1" name="Rectangle 530"/>
                <p:cNvSpPr/>
                <p:nvPr/>
              </p:nvSpPr>
              <p:spPr>
                <a:xfrm>
                  <a:off x="5749718" y="4754563"/>
                  <a:ext cx="457200" cy="91440"/>
                </a:xfrm>
                <a:prstGeom prst="rect">
                  <a:avLst/>
                </a:prstGeom>
                <a:solidFill>
                  <a:srgbClr val="9BBB59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Rectangle 531"/>
                <p:cNvSpPr/>
                <p:nvPr/>
              </p:nvSpPr>
              <p:spPr>
                <a:xfrm>
                  <a:off x="6115478" y="4571683"/>
                  <a:ext cx="91440" cy="182880"/>
                </a:xfrm>
                <a:prstGeom prst="rect">
                  <a:avLst/>
                </a:prstGeom>
                <a:solidFill>
                  <a:srgbClr val="9BBB59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Rectangle 532"/>
                <p:cNvSpPr/>
                <p:nvPr/>
              </p:nvSpPr>
              <p:spPr>
                <a:xfrm>
                  <a:off x="5749718" y="5824625"/>
                  <a:ext cx="91440" cy="301538"/>
                </a:xfrm>
                <a:prstGeom prst="rect">
                  <a:avLst/>
                </a:prstGeom>
                <a:solidFill>
                  <a:srgbClr val="9BBB59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4" name="Rectangle 533"/>
                <p:cNvSpPr/>
                <p:nvPr/>
              </p:nvSpPr>
              <p:spPr>
                <a:xfrm>
                  <a:off x="6115478" y="4846003"/>
                  <a:ext cx="91440" cy="18288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Rectangle 534"/>
                <p:cNvSpPr/>
                <p:nvPr/>
              </p:nvSpPr>
              <p:spPr>
                <a:xfrm>
                  <a:off x="6115478" y="4937443"/>
                  <a:ext cx="365760" cy="9144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1" name="Group 500"/>
              <p:cNvGrpSpPr/>
              <p:nvPr/>
            </p:nvGrpSpPr>
            <p:grpSpPr>
              <a:xfrm>
                <a:off x="3771925" y="4020291"/>
                <a:ext cx="223300" cy="518738"/>
                <a:chOff x="2249838" y="1898254"/>
                <a:chExt cx="987092" cy="2087036"/>
              </a:xfrm>
              <a:grpFill/>
            </p:grpSpPr>
            <p:sp>
              <p:nvSpPr>
                <p:cNvPr id="519" name="Oval 518"/>
                <p:cNvSpPr/>
                <p:nvPr/>
              </p:nvSpPr>
              <p:spPr>
                <a:xfrm>
                  <a:off x="2549436" y="1898254"/>
                  <a:ext cx="409658" cy="418436"/>
                </a:xfrm>
                <a:prstGeom prst="ellipse">
                  <a:avLst/>
                </a:prstGeom>
                <a:solidFill>
                  <a:srgbClr val="9BBB59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0" name="Rounded Rectangle 519"/>
                <p:cNvSpPr/>
                <p:nvPr/>
              </p:nvSpPr>
              <p:spPr>
                <a:xfrm>
                  <a:off x="2466787" y="2291414"/>
                  <a:ext cx="574956" cy="881077"/>
                </a:xfrm>
                <a:prstGeom prst="roundRect">
                  <a:avLst>
                    <a:gd name="adj" fmla="val 34943"/>
                  </a:avLst>
                </a:prstGeom>
                <a:solidFill>
                  <a:srgbClr val="9BBB59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1" name="Rounded Rectangle 520"/>
                <p:cNvSpPr/>
                <p:nvPr/>
              </p:nvSpPr>
              <p:spPr>
                <a:xfrm>
                  <a:off x="2467508" y="2850999"/>
                  <a:ext cx="264599" cy="1134291"/>
                </a:xfrm>
                <a:prstGeom prst="roundRect">
                  <a:avLst>
                    <a:gd name="adj" fmla="val 34943"/>
                  </a:avLst>
                </a:prstGeom>
                <a:solidFill>
                  <a:srgbClr val="9BBB59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2" name="Rounded Rectangle 521"/>
                <p:cNvSpPr/>
                <p:nvPr/>
              </p:nvSpPr>
              <p:spPr>
                <a:xfrm>
                  <a:off x="2776423" y="2850999"/>
                  <a:ext cx="264599" cy="1134291"/>
                </a:xfrm>
                <a:prstGeom prst="roundRect">
                  <a:avLst>
                    <a:gd name="adj" fmla="val 34943"/>
                  </a:avLst>
                </a:prstGeom>
                <a:solidFill>
                  <a:srgbClr val="9BBB59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Rounded Rectangle 522"/>
                <p:cNvSpPr/>
                <p:nvPr/>
              </p:nvSpPr>
              <p:spPr>
                <a:xfrm rot="911694">
                  <a:off x="2399196" y="2316690"/>
                  <a:ext cx="157955" cy="64807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BBB59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4" name="Rounded Rectangle 523"/>
                <p:cNvSpPr/>
                <p:nvPr/>
              </p:nvSpPr>
              <p:spPr>
                <a:xfrm rot="20688306" flipH="1">
                  <a:off x="2951379" y="2316690"/>
                  <a:ext cx="157955" cy="64807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BBB59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5" name="Rounded Rectangle 524"/>
                <p:cNvSpPr/>
                <p:nvPr/>
              </p:nvSpPr>
              <p:spPr>
                <a:xfrm rot="9574993">
                  <a:off x="2249838" y="2493118"/>
                  <a:ext cx="157955" cy="46816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BBB59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6" name="Rounded Rectangle 525"/>
                <p:cNvSpPr/>
                <p:nvPr/>
              </p:nvSpPr>
              <p:spPr>
                <a:xfrm rot="9617353">
                  <a:off x="3078975" y="2800129"/>
                  <a:ext cx="157955" cy="46816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BBB59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2" name="Group 501"/>
              <p:cNvGrpSpPr/>
              <p:nvPr/>
            </p:nvGrpSpPr>
            <p:grpSpPr>
              <a:xfrm>
                <a:off x="3422948" y="3826722"/>
                <a:ext cx="225936" cy="395372"/>
                <a:chOff x="3706172" y="4175767"/>
                <a:chExt cx="624844" cy="941441"/>
              </a:xfrm>
              <a:grpFill/>
            </p:grpSpPr>
            <p:sp>
              <p:nvSpPr>
                <p:cNvPr id="508" name="Heart 507"/>
                <p:cNvSpPr/>
                <p:nvPr/>
              </p:nvSpPr>
              <p:spPr>
                <a:xfrm rot="10800000">
                  <a:off x="3761942" y="4334756"/>
                  <a:ext cx="518392" cy="746842"/>
                </a:xfrm>
                <a:prstGeom prst="hear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9" name="Rectangle 508"/>
                <p:cNvSpPr/>
                <p:nvPr/>
              </p:nvSpPr>
              <p:spPr>
                <a:xfrm>
                  <a:off x="3889676" y="4729529"/>
                  <a:ext cx="262923" cy="34477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0" name="Heart 509"/>
                <p:cNvSpPr/>
                <p:nvPr/>
              </p:nvSpPr>
              <p:spPr>
                <a:xfrm>
                  <a:off x="3820310" y="4201584"/>
                  <a:ext cx="408262" cy="315136"/>
                </a:xfrm>
                <a:prstGeom prst="hear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1" name="Rectangle 510"/>
                <p:cNvSpPr/>
                <p:nvPr/>
              </p:nvSpPr>
              <p:spPr>
                <a:xfrm>
                  <a:off x="3948044" y="4204759"/>
                  <a:ext cx="207067" cy="125873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12" name="Group 511"/>
                <p:cNvGrpSpPr/>
                <p:nvPr/>
              </p:nvGrpSpPr>
              <p:grpSpPr>
                <a:xfrm rot="19881946">
                  <a:off x="3706172" y="4184753"/>
                  <a:ext cx="207654" cy="126235"/>
                  <a:chOff x="4173540" y="5081599"/>
                  <a:chExt cx="518392" cy="315136"/>
                </a:xfrm>
                <a:grpFill/>
              </p:grpSpPr>
              <p:sp>
                <p:nvSpPr>
                  <p:cNvPr id="517" name="Heart 516"/>
                  <p:cNvSpPr/>
                  <p:nvPr/>
                </p:nvSpPr>
                <p:spPr>
                  <a:xfrm>
                    <a:off x="4173540" y="5081599"/>
                    <a:ext cx="518392" cy="315136"/>
                  </a:xfrm>
                  <a:prstGeom prst="hear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8" name="Rectangle 517"/>
                  <p:cNvSpPr/>
                  <p:nvPr/>
                </p:nvSpPr>
                <p:spPr>
                  <a:xfrm>
                    <a:off x="4301272" y="5084774"/>
                    <a:ext cx="262923" cy="125873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13" name="Group 512"/>
                <p:cNvGrpSpPr/>
                <p:nvPr/>
              </p:nvGrpSpPr>
              <p:grpSpPr>
                <a:xfrm rot="1261601">
                  <a:off x="4110770" y="4175767"/>
                  <a:ext cx="207654" cy="126235"/>
                  <a:chOff x="4173540" y="5081599"/>
                  <a:chExt cx="518392" cy="315136"/>
                </a:xfrm>
                <a:grpFill/>
              </p:grpSpPr>
              <p:sp>
                <p:nvSpPr>
                  <p:cNvPr id="515" name="Heart 514"/>
                  <p:cNvSpPr/>
                  <p:nvPr/>
                </p:nvSpPr>
                <p:spPr>
                  <a:xfrm>
                    <a:off x="4173540" y="5081599"/>
                    <a:ext cx="518392" cy="315136"/>
                  </a:xfrm>
                  <a:prstGeom prst="hear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6" name="Rectangle 515"/>
                  <p:cNvSpPr/>
                  <p:nvPr/>
                </p:nvSpPr>
                <p:spPr>
                  <a:xfrm>
                    <a:off x="4301272" y="5084774"/>
                    <a:ext cx="262923" cy="125873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14" name="Freeform 513"/>
                <p:cNvSpPr/>
                <p:nvPr/>
              </p:nvSpPr>
              <p:spPr>
                <a:xfrm>
                  <a:off x="3894308" y="4867119"/>
                  <a:ext cx="436708" cy="250089"/>
                </a:xfrm>
                <a:custGeom>
                  <a:avLst/>
                  <a:gdLst>
                    <a:gd name="connsiteX0" fmla="*/ 0 w 467316"/>
                    <a:gd name="connsiteY0" fmla="*/ 292100 h 444500"/>
                    <a:gd name="connsiteX1" fmla="*/ 0 w 467316"/>
                    <a:gd name="connsiteY1" fmla="*/ 292100 h 444500"/>
                    <a:gd name="connsiteX2" fmla="*/ 177800 w 467316"/>
                    <a:gd name="connsiteY2" fmla="*/ 288925 h 444500"/>
                    <a:gd name="connsiteX3" fmla="*/ 254000 w 467316"/>
                    <a:gd name="connsiteY3" fmla="*/ 276225 h 444500"/>
                    <a:gd name="connsiteX4" fmla="*/ 323850 w 467316"/>
                    <a:gd name="connsiteY4" fmla="*/ 263525 h 444500"/>
                    <a:gd name="connsiteX5" fmla="*/ 384175 w 467316"/>
                    <a:gd name="connsiteY5" fmla="*/ 234950 h 444500"/>
                    <a:gd name="connsiteX6" fmla="*/ 403225 w 467316"/>
                    <a:gd name="connsiteY6" fmla="*/ 206375 h 444500"/>
                    <a:gd name="connsiteX7" fmla="*/ 434975 w 467316"/>
                    <a:gd name="connsiteY7" fmla="*/ 114300 h 444500"/>
                    <a:gd name="connsiteX8" fmla="*/ 447675 w 467316"/>
                    <a:gd name="connsiteY8" fmla="*/ 63500 h 444500"/>
                    <a:gd name="connsiteX9" fmla="*/ 454025 w 467316"/>
                    <a:gd name="connsiteY9" fmla="*/ 31750 h 444500"/>
                    <a:gd name="connsiteX10" fmla="*/ 460375 w 467316"/>
                    <a:gd name="connsiteY10" fmla="*/ 0 h 444500"/>
                    <a:gd name="connsiteX11" fmla="*/ 463550 w 467316"/>
                    <a:gd name="connsiteY11" fmla="*/ 139700 h 444500"/>
                    <a:gd name="connsiteX12" fmla="*/ 460375 w 467316"/>
                    <a:gd name="connsiteY12" fmla="*/ 307975 h 444500"/>
                    <a:gd name="connsiteX13" fmla="*/ 444500 w 467316"/>
                    <a:gd name="connsiteY13" fmla="*/ 327025 h 444500"/>
                    <a:gd name="connsiteX14" fmla="*/ 406400 w 467316"/>
                    <a:gd name="connsiteY14" fmla="*/ 358775 h 444500"/>
                    <a:gd name="connsiteX15" fmla="*/ 381000 w 467316"/>
                    <a:gd name="connsiteY15" fmla="*/ 377825 h 444500"/>
                    <a:gd name="connsiteX16" fmla="*/ 311150 w 467316"/>
                    <a:gd name="connsiteY16" fmla="*/ 428625 h 444500"/>
                    <a:gd name="connsiteX17" fmla="*/ 285750 w 467316"/>
                    <a:gd name="connsiteY17" fmla="*/ 441325 h 444500"/>
                    <a:gd name="connsiteX18" fmla="*/ 231775 w 467316"/>
                    <a:gd name="connsiteY18" fmla="*/ 444500 h 444500"/>
                    <a:gd name="connsiteX19" fmla="*/ 174625 w 467316"/>
                    <a:gd name="connsiteY19" fmla="*/ 434975 h 444500"/>
                    <a:gd name="connsiteX20" fmla="*/ 146050 w 467316"/>
                    <a:gd name="connsiteY20" fmla="*/ 422275 h 444500"/>
                    <a:gd name="connsiteX21" fmla="*/ 127000 w 467316"/>
                    <a:gd name="connsiteY21" fmla="*/ 415925 h 444500"/>
                    <a:gd name="connsiteX22" fmla="*/ 117475 w 467316"/>
                    <a:gd name="connsiteY22" fmla="*/ 412750 h 444500"/>
                    <a:gd name="connsiteX23" fmla="*/ 104775 w 467316"/>
                    <a:gd name="connsiteY23" fmla="*/ 409575 h 444500"/>
                    <a:gd name="connsiteX24" fmla="*/ 101600 w 467316"/>
                    <a:gd name="connsiteY24" fmla="*/ 406400 h 444500"/>
                    <a:gd name="connsiteX25" fmla="*/ 101600 w 467316"/>
                    <a:gd name="connsiteY25" fmla="*/ 406400 h 444500"/>
                    <a:gd name="connsiteX0" fmla="*/ 0 w 461822"/>
                    <a:gd name="connsiteY0" fmla="*/ 292100 h 444500"/>
                    <a:gd name="connsiteX1" fmla="*/ 0 w 461822"/>
                    <a:gd name="connsiteY1" fmla="*/ 292100 h 444500"/>
                    <a:gd name="connsiteX2" fmla="*/ 177800 w 461822"/>
                    <a:gd name="connsiteY2" fmla="*/ 288925 h 444500"/>
                    <a:gd name="connsiteX3" fmla="*/ 254000 w 461822"/>
                    <a:gd name="connsiteY3" fmla="*/ 276225 h 444500"/>
                    <a:gd name="connsiteX4" fmla="*/ 323850 w 461822"/>
                    <a:gd name="connsiteY4" fmla="*/ 263525 h 444500"/>
                    <a:gd name="connsiteX5" fmla="*/ 384175 w 461822"/>
                    <a:gd name="connsiteY5" fmla="*/ 234950 h 444500"/>
                    <a:gd name="connsiteX6" fmla="*/ 403225 w 461822"/>
                    <a:gd name="connsiteY6" fmla="*/ 206375 h 444500"/>
                    <a:gd name="connsiteX7" fmla="*/ 434975 w 461822"/>
                    <a:gd name="connsiteY7" fmla="*/ 114300 h 444500"/>
                    <a:gd name="connsiteX8" fmla="*/ 447675 w 461822"/>
                    <a:gd name="connsiteY8" fmla="*/ 63500 h 444500"/>
                    <a:gd name="connsiteX9" fmla="*/ 454025 w 461822"/>
                    <a:gd name="connsiteY9" fmla="*/ 31750 h 444500"/>
                    <a:gd name="connsiteX10" fmla="*/ 460375 w 461822"/>
                    <a:gd name="connsiteY10" fmla="*/ 0 h 444500"/>
                    <a:gd name="connsiteX11" fmla="*/ 460375 w 461822"/>
                    <a:gd name="connsiteY11" fmla="*/ 307975 h 444500"/>
                    <a:gd name="connsiteX12" fmla="*/ 444500 w 461822"/>
                    <a:gd name="connsiteY12" fmla="*/ 327025 h 444500"/>
                    <a:gd name="connsiteX13" fmla="*/ 406400 w 461822"/>
                    <a:gd name="connsiteY13" fmla="*/ 358775 h 444500"/>
                    <a:gd name="connsiteX14" fmla="*/ 381000 w 461822"/>
                    <a:gd name="connsiteY14" fmla="*/ 377825 h 444500"/>
                    <a:gd name="connsiteX15" fmla="*/ 311150 w 461822"/>
                    <a:gd name="connsiteY15" fmla="*/ 428625 h 444500"/>
                    <a:gd name="connsiteX16" fmla="*/ 285750 w 461822"/>
                    <a:gd name="connsiteY16" fmla="*/ 441325 h 444500"/>
                    <a:gd name="connsiteX17" fmla="*/ 231775 w 461822"/>
                    <a:gd name="connsiteY17" fmla="*/ 444500 h 444500"/>
                    <a:gd name="connsiteX18" fmla="*/ 174625 w 461822"/>
                    <a:gd name="connsiteY18" fmla="*/ 434975 h 444500"/>
                    <a:gd name="connsiteX19" fmla="*/ 146050 w 461822"/>
                    <a:gd name="connsiteY19" fmla="*/ 422275 h 444500"/>
                    <a:gd name="connsiteX20" fmla="*/ 127000 w 461822"/>
                    <a:gd name="connsiteY20" fmla="*/ 415925 h 444500"/>
                    <a:gd name="connsiteX21" fmla="*/ 117475 w 461822"/>
                    <a:gd name="connsiteY21" fmla="*/ 412750 h 444500"/>
                    <a:gd name="connsiteX22" fmla="*/ 104775 w 461822"/>
                    <a:gd name="connsiteY22" fmla="*/ 409575 h 444500"/>
                    <a:gd name="connsiteX23" fmla="*/ 101600 w 461822"/>
                    <a:gd name="connsiteY23" fmla="*/ 406400 h 444500"/>
                    <a:gd name="connsiteX24" fmla="*/ 101600 w 461822"/>
                    <a:gd name="connsiteY24" fmla="*/ 406400 h 444500"/>
                    <a:gd name="connsiteX0" fmla="*/ 0 w 464618"/>
                    <a:gd name="connsiteY0" fmla="*/ 292100 h 444500"/>
                    <a:gd name="connsiteX1" fmla="*/ 0 w 464618"/>
                    <a:gd name="connsiteY1" fmla="*/ 292100 h 444500"/>
                    <a:gd name="connsiteX2" fmla="*/ 177800 w 464618"/>
                    <a:gd name="connsiteY2" fmla="*/ 288925 h 444500"/>
                    <a:gd name="connsiteX3" fmla="*/ 254000 w 464618"/>
                    <a:gd name="connsiteY3" fmla="*/ 276225 h 444500"/>
                    <a:gd name="connsiteX4" fmla="*/ 323850 w 464618"/>
                    <a:gd name="connsiteY4" fmla="*/ 263525 h 444500"/>
                    <a:gd name="connsiteX5" fmla="*/ 384175 w 464618"/>
                    <a:gd name="connsiteY5" fmla="*/ 234950 h 444500"/>
                    <a:gd name="connsiteX6" fmla="*/ 403225 w 464618"/>
                    <a:gd name="connsiteY6" fmla="*/ 206375 h 444500"/>
                    <a:gd name="connsiteX7" fmla="*/ 434975 w 464618"/>
                    <a:gd name="connsiteY7" fmla="*/ 114300 h 444500"/>
                    <a:gd name="connsiteX8" fmla="*/ 447675 w 464618"/>
                    <a:gd name="connsiteY8" fmla="*/ 63500 h 444500"/>
                    <a:gd name="connsiteX9" fmla="*/ 454025 w 464618"/>
                    <a:gd name="connsiteY9" fmla="*/ 31750 h 444500"/>
                    <a:gd name="connsiteX10" fmla="*/ 460375 w 464618"/>
                    <a:gd name="connsiteY10" fmla="*/ 0 h 444500"/>
                    <a:gd name="connsiteX11" fmla="*/ 460375 w 464618"/>
                    <a:gd name="connsiteY11" fmla="*/ 307975 h 444500"/>
                    <a:gd name="connsiteX12" fmla="*/ 406400 w 464618"/>
                    <a:gd name="connsiteY12" fmla="*/ 358775 h 444500"/>
                    <a:gd name="connsiteX13" fmla="*/ 381000 w 464618"/>
                    <a:gd name="connsiteY13" fmla="*/ 377825 h 444500"/>
                    <a:gd name="connsiteX14" fmla="*/ 311150 w 464618"/>
                    <a:gd name="connsiteY14" fmla="*/ 428625 h 444500"/>
                    <a:gd name="connsiteX15" fmla="*/ 285750 w 464618"/>
                    <a:gd name="connsiteY15" fmla="*/ 441325 h 444500"/>
                    <a:gd name="connsiteX16" fmla="*/ 231775 w 464618"/>
                    <a:gd name="connsiteY16" fmla="*/ 444500 h 444500"/>
                    <a:gd name="connsiteX17" fmla="*/ 174625 w 464618"/>
                    <a:gd name="connsiteY17" fmla="*/ 434975 h 444500"/>
                    <a:gd name="connsiteX18" fmla="*/ 146050 w 464618"/>
                    <a:gd name="connsiteY18" fmla="*/ 422275 h 444500"/>
                    <a:gd name="connsiteX19" fmla="*/ 127000 w 464618"/>
                    <a:gd name="connsiteY19" fmla="*/ 415925 h 444500"/>
                    <a:gd name="connsiteX20" fmla="*/ 117475 w 464618"/>
                    <a:gd name="connsiteY20" fmla="*/ 412750 h 444500"/>
                    <a:gd name="connsiteX21" fmla="*/ 104775 w 464618"/>
                    <a:gd name="connsiteY21" fmla="*/ 409575 h 444500"/>
                    <a:gd name="connsiteX22" fmla="*/ 101600 w 464618"/>
                    <a:gd name="connsiteY22" fmla="*/ 406400 h 444500"/>
                    <a:gd name="connsiteX23" fmla="*/ 101600 w 464618"/>
                    <a:gd name="connsiteY23" fmla="*/ 406400 h 444500"/>
                    <a:gd name="connsiteX0" fmla="*/ 0 w 466496"/>
                    <a:gd name="connsiteY0" fmla="*/ 292100 h 444500"/>
                    <a:gd name="connsiteX1" fmla="*/ 0 w 466496"/>
                    <a:gd name="connsiteY1" fmla="*/ 292100 h 444500"/>
                    <a:gd name="connsiteX2" fmla="*/ 177800 w 466496"/>
                    <a:gd name="connsiteY2" fmla="*/ 288925 h 444500"/>
                    <a:gd name="connsiteX3" fmla="*/ 254000 w 466496"/>
                    <a:gd name="connsiteY3" fmla="*/ 276225 h 444500"/>
                    <a:gd name="connsiteX4" fmla="*/ 323850 w 466496"/>
                    <a:gd name="connsiteY4" fmla="*/ 263525 h 444500"/>
                    <a:gd name="connsiteX5" fmla="*/ 384175 w 466496"/>
                    <a:gd name="connsiteY5" fmla="*/ 234950 h 444500"/>
                    <a:gd name="connsiteX6" fmla="*/ 403225 w 466496"/>
                    <a:gd name="connsiteY6" fmla="*/ 206375 h 444500"/>
                    <a:gd name="connsiteX7" fmla="*/ 434975 w 466496"/>
                    <a:gd name="connsiteY7" fmla="*/ 114300 h 444500"/>
                    <a:gd name="connsiteX8" fmla="*/ 447675 w 466496"/>
                    <a:gd name="connsiteY8" fmla="*/ 63500 h 444500"/>
                    <a:gd name="connsiteX9" fmla="*/ 454025 w 466496"/>
                    <a:gd name="connsiteY9" fmla="*/ 31750 h 444500"/>
                    <a:gd name="connsiteX10" fmla="*/ 460375 w 466496"/>
                    <a:gd name="connsiteY10" fmla="*/ 0 h 444500"/>
                    <a:gd name="connsiteX11" fmla="*/ 460375 w 466496"/>
                    <a:gd name="connsiteY11" fmla="*/ 307975 h 444500"/>
                    <a:gd name="connsiteX12" fmla="*/ 381000 w 466496"/>
                    <a:gd name="connsiteY12" fmla="*/ 377825 h 444500"/>
                    <a:gd name="connsiteX13" fmla="*/ 311150 w 466496"/>
                    <a:gd name="connsiteY13" fmla="*/ 428625 h 444500"/>
                    <a:gd name="connsiteX14" fmla="*/ 285750 w 466496"/>
                    <a:gd name="connsiteY14" fmla="*/ 441325 h 444500"/>
                    <a:gd name="connsiteX15" fmla="*/ 231775 w 466496"/>
                    <a:gd name="connsiteY15" fmla="*/ 444500 h 444500"/>
                    <a:gd name="connsiteX16" fmla="*/ 174625 w 466496"/>
                    <a:gd name="connsiteY16" fmla="*/ 434975 h 444500"/>
                    <a:gd name="connsiteX17" fmla="*/ 146050 w 466496"/>
                    <a:gd name="connsiteY17" fmla="*/ 422275 h 444500"/>
                    <a:gd name="connsiteX18" fmla="*/ 127000 w 466496"/>
                    <a:gd name="connsiteY18" fmla="*/ 415925 h 444500"/>
                    <a:gd name="connsiteX19" fmla="*/ 117475 w 466496"/>
                    <a:gd name="connsiteY19" fmla="*/ 412750 h 444500"/>
                    <a:gd name="connsiteX20" fmla="*/ 104775 w 466496"/>
                    <a:gd name="connsiteY20" fmla="*/ 409575 h 444500"/>
                    <a:gd name="connsiteX21" fmla="*/ 101600 w 466496"/>
                    <a:gd name="connsiteY21" fmla="*/ 406400 h 444500"/>
                    <a:gd name="connsiteX22" fmla="*/ 101600 w 466496"/>
                    <a:gd name="connsiteY22" fmla="*/ 406400 h 444500"/>
                    <a:gd name="connsiteX0" fmla="*/ 0 w 471667"/>
                    <a:gd name="connsiteY0" fmla="*/ 292100 h 444500"/>
                    <a:gd name="connsiteX1" fmla="*/ 0 w 471667"/>
                    <a:gd name="connsiteY1" fmla="*/ 292100 h 444500"/>
                    <a:gd name="connsiteX2" fmla="*/ 177800 w 471667"/>
                    <a:gd name="connsiteY2" fmla="*/ 288925 h 444500"/>
                    <a:gd name="connsiteX3" fmla="*/ 254000 w 471667"/>
                    <a:gd name="connsiteY3" fmla="*/ 276225 h 444500"/>
                    <a:gd name="connsiteX4" fmla="*/ 323850 w 471667"/>
                    <a:gd name="connsiteY4" fmla="*/ 263525 h 444500"/>
                    <a:gd name="connsiteX5" fmla="*/ 384175 w 471667"/>
                    <a:gd name="connsiteY5" fmla="*/ 234950 h 444500"/>
                    <a:gd name="connsiteX6" fmla="*/ 403225 w 471667"/>
                    <a:gd name="connsiteY6" fmla="*/ 206375 h 444500"/>
                    <a:gd name="connsiteX7" fmla="*/ 434975 w 471667"/>
                    <a:gd name="connsiteY7" fmla="*/ 114300 h 444500"/>
                    <a:gd name="connsiteX8" fmla="*/ 447675 w 471667"/>
                    <a:gd name="connsiteY8" fmla="*/ 63500 h 444500"/>
                    <a:gd name="connsiteX9" fmla="*/ 454025 w 471667"/>
                    <a:gd name="connsiteY9" fmla="*/ 31750 h 444500"/>
                    <a:gd name="connsiteX10" fmla="*/ 460375 w 471667"/>
                    <a:gd name="connsiteY10" fmla="*/ 0 h 444500"/>
                    <a:gd name="connsiteX11" fmla="*/ 460375 w 471667"/>
                    <a:gd name="connsiteY11" fmla="*/ 307975 h 444500"/>
                    <a:gd name="connsiteX12" fmla="*/ 311150 w 471667"/>
                    <a:gd name="connsiteY12" fmla="*/ 428625 h 444500"/>
                    <a:gd name="connsiteX13" fmla="*/ 285750 w 471667"/>
                    <a:gd name="connsiteY13" fmla="*/ 441325 h 444500"/>
                    <a:gd name="connsiteX14" fmla="*/ 231775 w 471667"/>
                    <a:gd name="connsiteY14" fmla="*/ 444500 h 444500"/>
                    <a:gd name="connsiteX15" fmla="*/ 174625 w 471667"/>
                    <a:gd name="connsiteY15" fmla="*/ 434975 h 444500"/>
                    <a:gd name="connsiteX16" fmla="*/ 146050 w 471667"/>
                    <a:gd name="connsiteY16" fmla="*/ 422275 h 444500"/>
                    <a:gd name="connsiteX17" fmla="*/ 127000 w 471667"/>
                    <a:gd name="connsiteY17" fmla="*/ 415925 h 444500"/>
                    <a:gd name="connsiteX18" fmla="*/ 117475 w 471667"/>
                    <a:gd name="connsiteY18" fmla="*/ 412750 h 444500"/>
                    <a:gd name="connsiteX19" fmla="*/ 104775 w 471667"/>
                    <a:gd name="connsiteY19" fmla="*/ 409575 h 444500"/>
                    <a:gd name="connsiteX20" fmla="*/ 101600 w 471667"/>
                    <a:gd name="connsiteY20" fmla="*/ 406400 h 444500"/>
                    <a:gd name="connsiteX21" fmla="*/ 101600 w 471667"/>
                    <a:gd name="connsiteY21" fmla="*/ 406400 h 444500"/>
                    <a:gd name="connsiteX0" fmla="*/ 0 w 473548"/>
                    <a:gd name="connsiteY0" fmla="*/ 292100 h 452065"/>
                    <a:gd name="connsiteX1" fmla="*/ 0 w 473548"/>
                    <a:gd name="connsiteY1" fmla="*/ 292100 h 452065"/>
                    <a:gd name="connsiteX2" fmla="*/ 177800 w 473548"/>
                    <a:gd name="connsiteY2" fmla="*/ 288925 h 452065"/>
                    <a:gd name="connsiteX3" fmla="*/ 254000 w 473548"/>
                    <a:gd name="connsiteY3" fmla="*/ 276225 h 452065"/>
                    <a:gd name="connsiteX4" fmla="*/ 323850 w 473548"/>
                    <a:gd name="connsiteY4" fmla="*/ 263525 h 452065"/>
                    <a:gd name="connsiteX5" fmla="*/ 384175 w 473548"/>
                    <a:gd name="connsiteY5" fmla="*/ 234950 h 452065"/>
                    <a:gd name="connsiteX6" fmla="*/ 403225 w 473548"/>
                    <a:gd name="connsiteY6" fmla="*/ 206375 h 452065"/>
                    <a:gd name="connsiteX7" fmla="*/ 434975 w 473548"/>
                    <a:gd name="connsiteY7" fmla="*/ 114300 h 452065"/>
                    <a:gd name="connsiteX8" fmla="*/ 447675 w 473548"/>
                    <a:gd name="connsiteY8" fmla="*/ 63500 h 452065"/>
                    <a:gd name="connsiteX9" fmla="*/ 454025 w 473548"/>
                    <a:gd name="connsiteY9" fmla="*/ 31750 h 452065"/>
                    <a:gd name="connsiteX10" fmla="*/ 460375 w 473548"/>
                    <a:gd name="connsiteY10" fmla="*/ 0 h 452065"/>
                    <a:gd name="connsiteX11" fmla="*/ 460375 w 473548"/>
                    <a:gd name="connsiteY11" fmla="*/ 307975 h 452065"/>
                    <a:gd name="connsiteX12" fmla="*/ 285750 w 473548"/>
                    <a:gd name="connsiteY12" fmla="*/ 441325 h 452065"/>
                    <a:gd name="connsiteX13" fmla="*/ 231775 w 473548"/>
                    <a:gd name="connsiteY13" fmla="*/ 444500 h 452065"/>
                    <a:gd name="connsiteX14" fmla="*/ 174625 w 473548"/>
                    <a:gd name="connsiteY14" fmla="*/ 434975 h 452065"/>
                    <a:gd name="connsiteX15" fmla="*/ 146050 w 473548"/>
                    <a:gd name="connsiteY15" fmla="*/ 422275 h 452065"/>
                    <a:gd name="connsiteX16" fmla="*/ 127000 w 473548"/>
                    <a:gd name="connsiteY16" fmla="*/ 415925 h 452065"/>
                    <a:gd name="connsiteX17" fmla="*/ 117475 w 473548"/>
                    <a:gd name="connsiteY17" fmla="*/ 412750 h 452065"/>
                    <a:gd name="connsiteX18" fmla="*/ 104775 w 473548"/>
                    <a:gd name="connsiteY18" fmla="*/ 409575 h 452065"/>
                    <a:gd name="connsiteX19" fmla="*/ 101600 w 473548"/>
                    <a:gd name="connsiteY19" fmla="*/ 406400 h 452065"/>
                    <a:gd name="connsiteX20" fmla="*/ 101600 w 473548"/>
                    <a:gd name="connsiteY20" fmla="*/ 406400 h 452065"/>
                    <a:gd name="connsiteX0" fmla="*/ 0 w 477545"/>
                    <a:gd name="connsiteY0" fmla="*/ 292100 h 444500"/>
                    <a:gd name="connsiteX1" fmla="*/ 0 w 477545"/>
                    <a:gd name="connsiteY1" fmla="*/ 292100 h 444500"/>
                    <a:gd name="connsiteX2" fmla="*/ 177800 w 477545"/>
                    <a:gd name="connsiteY2" fmla="*/ 288925 h 444500"/>
                    <a:gd name="connsiteX3" fmla="*/ 254000 w 477545"/>
                    <a:gd name="connsiteY3" fmla="*/ 276225 h 444500"/>
                    <a:gd name="connsiteX4" fmla="*/ 323850 w 477545"/>
                    <a:gd name="connsiteY4" fmla="*/ 263525 h 444500"/>
                    <a:gd name="connsiteX5" fmla="*/ 384175 w 477545"/>
                    <a:gd name="connsiteY5" fmla="*/ 234950 h 444500"/>
                    <a:gd name="connsiteX6" fmla="*/ 403225 w 477545"/>
                    <a:gd name="connsiteY6" fmla="*/ 206375 h 444500"/>
                    <a:gd name="connsiteX7" fmla="*/ 434975 w 477545"/>
                    <a:gd name="connsiteY7" fmla="*/ 114300 h 444500"/>
                    <a:gd name="connsiteX8" fmla="*/ 447675 w 477545"/>
                    <a:gd name="connsiteY8" fmla="*/ 63500 h 444500"/>
                    <a:gd name="connsiteX9" fmla="*/ 454025 w 477545"/>
                    <a:gd name="connsiteY9" fmla="*/ 31750 h 444500"/>
                    <a:gd name="connsiteX10" fmla="*/ 460375 w 477545"/>
                    <a:gd name="connsiteY10" fmla="*/ 0 h 444500"/>
                    <a:gd name="connsiteX11" fmla="*/ 460375 w 477545"/>
                    <a:gd name="connsiteY11" fmla="*/ 307975 h 444500"/>
                    <a:gd name="connsiteX12" fmla="*/ 231775 w 477545"/>
                    <a:gd name="connsiteY12" fmla="*/ 444500 h 444500"/>
                    <a:gd name="connsiteX13" fmla="*/ 174625 w 477545"/>
                    <a:gd name="connsiteY13" fmla="*/ 434975 h 444500"/>
                    <a:gd name="connsiteX14" fmla="*/ 146050 w 477545"/>
                    <a:gd name="connsiteY14" fmla="*/ 422275 h 444500"/>
                    <a:gd name="connsiteX15" fmla="*/ 127000 w 477545"/>
                    <a:gd name="connsiteY15" fmla="*/ 415925 h 444500"/>
                    <a:gd name="connsiteX16" fmla="*/ 117475 w 477545"/>
                    <a:gd name="connsiteY16" fmla="*/ 412750 h 444500"/>
                    <a:gd name="connsiteX17" fmla="*/ 104775 w 477545"/>
                    <a:gd name="connsiteY17" fmla="*/ 409575 h 444500"/>
                    <a:gd name="connsiteX18" fmla="*/ 101600 w 477545"/>
                    <a:gd name="connsiteY18" fmla="*/ 406400 h 444500"/>
                    <a:gd name="connsiteX19" fmla="*/ 101600 w 477545"/>
                    <a:gd name="connsiteY19" fmla="*/ 406400 h 444500"/>
                    <a:gd name="connsiteX0" fmla="*/ 0 w 481778"/>
                    <a:gd name="connsiteY0" fmla="*/ 292100 h 441630"/>
                    <a:gd name="connsiteX1" fmla="*/ 0 w 481778"/>
                    <a:gd name="connsiteY1" fmla="*/ 292100 h 441630"/>
                    <a:gd name="connsiteX2" fmla="*/ 177800 w 481778"/>
                    <a:gd name="connsiteY2" fmla="*/ 288925 h 441630"/>
                    <a:gd name="connsiteX3" fmla="*/ 254000 w 481778"/>
                    <a:gd name="connsiteY3" fmla="*/ 276225 h 441630"/>
                    <a:gd name="connsiteX4" fmla="*/ 323850 w 481778"/>
                    <a:gd name="connsiteY4" fmla="*/ 263525 h 441630"/>
                    <a:gd name="connsiteX5" fmla="*/ 384175 w 481778"/>
                    <a:gd name="connsiteY5" fmla="*/ 234950 h 441630"/>
                    <a:gd name="connsiteX6" fmla="*/ 403225 w 481778"/>
                    <a:gd name="connsiteY6" fmla="*/ 206375 h 441630"/>
                    <a:gd name="connsiteX7" fmla="*/ 434975 w 481778"/>
                    <a:gd name="connsiteY7" fmla="*/ 114300 h 441630"/>
                    <a:gd name="connsiteX8" fmla="*/ 447675 w 481778"/>
                    <a:gd name="connsiteY8" fmla="*/ 63500 h 441630"/>
                    <a:gd name="connsiteX9" fmla="*/ 454025 w 481778"/>
                    <a:gd name="connsiteY9" fmla="*/ 31750 h 441630"/>
                    <a:gd name="connsiteX10" fmla="*/ 460375 w 481778"/>
                    <a:gd name="connsiteY10" fmla="*/ 0 h 441630"/>
                    <a:gd name="connsiteX11" fmla="*/ 460375 w 481778"/>
                    <a:gd name="connsiteY11" fmla="*/ 307975 h 441630"/>
                    <a:gd name="connsiteX12" fmla="*/ 174625 w 481778"/>
                    <a:gd name="connsiteY12" fmla="*/ 434975 h 441630"/>
                    <a:gd name="connsiteX13" fmla="*/ 146050 w 481778"/>
                    <a:gd name="connsiteY13" fmla="*/ 422275 h 441630"/>
                    <a:gd name="connsiteX14" fmla="*/ 127000 w 481778"/>
                    <a:gd name="connsiteY14" fmla="*/ 415925 h 441630"/>
                    <a:gd name="connsiteX15" fmla="*/ 117475 w 481778"/>
                    <a:gd name="connsiteY15" fmla="*/ 412750 h 441630"/>
                    <a:gd name="connsiteX16" fmla="*/ 104775 w 481778"/>
                    <a:gd name="connsiteY16" fmla="*/ 409575 h 441630"/>
                    <a:gd name="connsiteX17" fmla="*/ 101600 w 481778"/>
                    <a:gd name="connsiteY17" fmla="*/ 406400 h 441630"/>
                    <a:gd name="connsiteX18" fmla="*/ 101600 w 481778"/>
                    <a:gd name="connsiteY18" fmla="*/ 406400 h 441630"/>
                    <a:gd name="connsiteX0" fmla="*/ 0 w 481778"/>
                    <a:gd name="connsiteY0" fmla="*/ 292100 h 441630"/>
                    <a:gd name="connsiteX1" fmla="*/ 0 w 481778"/>
                    <a:gd name="connsiteY1" fmla="*/ 292100 h 441630"/>
                    <a:gd name="connsiteX2" fmla="*/ 177800 w 481778"/>
                    <a:gd name="connsiteY2" fmla="*/ 288925 h 441630"/>
                    <a:gd name="connsiteX3" fmla="*/ 254000 w 481778"/>
                    <a:gd name="connsiteY3" fmla="*/ 276225 h 441630"/>
                    <a:gd name="connsiteX4" fmla="*/ 323850 w 481778"/>
                    <a:gd name="connsiteY4" fmla="*/ 263525 h 441630"/>
                    <a:gd name="connsiteX5" fmla="*/ 384175 w 481778"/>
                    <a:gd name="connsiteY5" fmla="*/ 234950 h 441630"/>
                    <a:gd name="connsiteX6" fmla="*/ 403225 w 481778"/>
                    <a:gd name="connsiteY6" fmla="*/ 206375 h 441630"/>
                    <a:gd name="connsiteX7" fmla="*/ 434975 w 481778"/>
                    <a:gd name="connsiteY7" fmla="*/ 114300 h 441630"/>
                    <a:gd name="connsiteX8" fmla="*/ 447675 w 481778"/>
                    <a:gd name="connsiteY8" fmla="*/ 63500 h 441630"/>
                    <a:gd name="connsiteX9" fmla="*/ 454025 w 481778"/>
                    <a:gd name="connsiteY9" fmla="*/ 31750 h 441630"/>
                    <a:gd name="connsiteX10" fmla="*/ 460375 w 481778"/>
                    <a:gd name="connsiteY10" fmla="*/ 0 h 441630"/>
                    <a:gd name="connsiteX11" fmla="*/ 460375 w 481778"/>
                    <a:gd name="connsiteY11" fmla="*/ 307975 h 441630"/>
                    <a:gd name="connsiteX12" fmla="*/ 174625 w 481778"/>
                    <a:gd name="connsiteY12" fmla="*/ 434975 h 441630"/>
                    <a:gd name="connsiteX13" fmla="*/ 146050 w 481778"/>
                    <a:gd name="connsiteY13" fmla="*/ 422275 h 441630"/>
                    <a:gd name="connsiteX14" fmla="*/ 127000 w 481778"/>
                    <a:gd name="connsiteY14" fmla="*/ 415925 h 441630"/>
                    <a:gd name="connsiteX15" fmla="*/ 117475 w 481778"/>
                    <a:gd name="connsiteY15" fmla="*/ 412750 h 441630"/>
                    <a:gd name="connsiteX16" fmla="*/ 104775 w 481778"/>
                    <a:gd name="connsiteY16" fmla="*/ 409575 h 441630"/>
                    <a:gd name="connsiteX17" fmla="*/ 101600 w 481778"/>
                    <a:gd name="connsiteY17" fmla="*/ 406400 h 441630"/>
                    <a:gd name="connsiteX0" fmla="*/ 0 w 481778"/>
                    <a:gd name="connsiteY0" fmla="*/ 292100 h 441630"/>
                    <a:gd name="connsiteX1" fmla="*/ 0 w 481778"/>
                    <a:gd name="connsiteY1" fmla="*/ 292100 h 441630"/>
                    <a:gd name="connsiteX2" fmla="*/ 177800 w 481778"/>
                    <a:gd name="connsiteY2" fmla="*/ 288925 h 441630"/>
                    <a:gd name="connsiteX3" fmla="*/ 254000 w 481778"/>
                    <a:gd name="connsiteY3" fmla="*/ 276225 h 441630"/>
                    <a:gd name="connsiteX4" fmla="*/ 323850 w 481778"/>
                    <a:gd name="connsiteY4" fmla="*/ 263525 h 441630"/>
                    <a:gd name="connsiteX5" fmla="*/ 384175 w 481778"/>
                    <a:gd name="connsiteY5" fmla="*/ 234950 h 441630"/>
                    <a:gd name="connsiteX6" fmla="*/ 403225 w 481778"/>
                    <a:gd name="connsiteY6" fmla="*/ 206375 h 441630"/>
                    <a:gd name="connsiteX7" fmla="*/ 434975 w 481778"/>
                    <a:gd name="connsiteY7" fmla="*/ 114300 h 441630"/>
                    <a:gd name="connsiteX8" fmla="*/ 447675 w 481778"/>
                    <a:gd name="connsiteY8" fmla="*/ 63500 h 441630"/>
                    <a:gd name="connsiteX9" fmla="*/ 454025 w 481778"/>
                    <a:gd name="connsiteY9" fmla="*/ 31750 h 441630"/>
                    <a:gd name="connsiteX10" fmla="*/ 460375 w 481778"/>
                    <a:gd name="connsiteY10" fmla="*/ 0 h 441630"/>
                    <a:gd name="connsiteX11" fmla="*/ 460375 w 481778"/>
                    <a:gd name="connsiteY11" fmla="*/ 307975 h 441630"/>
                    <a:gd name="connsiteX12" fmla="*/ 174625 w 481778"/>
                    <a:gd name="connsiteY12" fmla="*/ 434975 h 441630"/>
                    <a:gd name="connsiteX13" fmla="*/ 146050 w 481778"/>
                    <a:gd name="connsiteY13" fmla="*/ 422275 h 441630"/>
                    <a:gd name="connsiteX14" fmla="*/ 127000 w 481778"/>
                    <a:gd name="connsiteY14" fmla="*/ 415925 h 441630"/>
                    <a:gd name="connsiteX15" fmla="*/ 117475 w 481778"/>
                    <a:gd name="connsiteY15" fmla="*/ 412750 h 441630"/>
                    <a:gd name="connsiteX16" fmla="*/ 104775 w 481778"/>
                    <a:gd name="connsiteY16" fmla="*/ 409575 h 441630"/>
                    <a:gd name="connsiteX0" fmla="*/ 0 w 481778"/>
                    <a:gd name="connsiteY0" fmla="*/ 292100 h 441630"/>
                    <a:gd name="connsiteX1" fmla="*/ 0 w 481778"/>
                    <a:gd name="connsiteY1" fmla="*/ 292100 h 441630"/>
                    <a:gd name="connsiteX2" fmla="*/ 177800 w 481778"/>
                    <a:gd name="connsiteY2" fmla="*/ 288925 h 441630"/>
                    <a:gd name="connsiteX3" fmla="*/ 254000 w 481778"/>
                    <a:gd name="connsiteY3" fmla="*/ 276225 h 441630"/>
                    <a:gd name="connsiteX4" fmla="*/ 323850 w 481778"/>
                    <a:gd name="connsiteY4" fmla="*/ 263525 h 441630"/>
                    <a:gd name="connsiteX5" fmla="*/ 384175 w 481778"/>
                    <a:gd name="connsiteY5" fmla="*/ 234950 h 441630"/>
                    <a:gd name="connsiteX6" fmla="*/ 403225 w 481778"/>
                    <a:gd name="connsiteY6" fmla="*/ 206375 h 441630"/>
                    <a:gd name="connsiteX7" fmla="*/ 434975 w 481778"/>
                    <a:gd name="connsiteY7" fmla="*/ 114300 h 441630"/>
                    <a:gd name="connsiteX8" fmla="*/ 447675 w 481778"/>
                    <a:gd name="connsiteY8" fmla="*/ 63500 h 441630"/>
                    <a:gd name="connsiteX9" fmla="*/ 454025 w 481778"/>
                    <a:gd name="connsiteY9" fmla="*/ 31750 h 441630"/>
                    <a:gd name="connsiteX10" fmla="*/ 460375 w 481778"/>
                    <a:gd name="connsiteY10" fmla="*/ 0 h 441630"/>
                    <a:gd name="connsiteX11" fmla="*/ 460375 w 481778"/>
                    <a:gd name="connsiteY11" fmla="*/ 307975 h 441630"/>
                    <a:gd name="connsiteX12" fmla="*/ 174625 w 481778"/>
                    <a:gd name="connsiteY12" fmla="*/ 434975 h 441630"/>
                    <a:gd name="connsiteX13" fmla="*/ 146050 w 481778"/>
                    <a:gd name="connsiteY13" fmla="*/ 422275 h 441630"/>
                    <a:gd name="connsiteX14" fmla="*/ 127000 w 481778"/>
                    <a:gd name="connsiteY14" fmla="*/ 415925 h 441630"/>
                    <a:gd name="connsiteX15" fmla="*/ 117475 w 481778"/>
                    <a:gd name="connsiteY15" fmla="*/ 412750 h 441630"/>
                    <a:gd name="connsiteX0" fmla="*/ 0 w 481778"/>
                    <a:gd name="connsiteY0" fmla="*/ 292100 h 441630"/>
                    <a:gd name="connsiteX1" fmla="*/ 0 w 481778"/>
                    <a:gd name="connsiteY1" fmla="*/ 292100 h 441630"/>
                    <a:gd name="connsiteX2" fmla="*/ 177800 w 481778"/>
                    <a:gd name="connsiteY2" fmla="*/ 288925 h 441630"/>
                    <a:gd name="connsiteX3" fmla="*/ 254000 w 481778"/>
                    <a:gd name="connsiteY3" fmla="*/ 276225 h 441630"/>
                    <a:gd name="connsiteX4" fmla="*/ 323850 w 481778"/>
                    <a:gd name="connsiteY4" fmla="*/ 263525 h 441630"/>
                    <a:gd name="connsiteX5" fmla="*/ 384175 w 481778"/>
                    <a:gd name="connsiteY5" fmla="*/ 234950 h 441630"/>
                    <a:gd name="connsiteX6" fmla="*/ 403225 w 481778"/>
                    <a:gd name="connsiteY6" fmla="*/ 206375 h 441630"/>
                    <a:gd name="connsiteX7" fmla="*/ 434975 w 481778"/>
                    <a:gd name="connsiteY7" fmla="*/ 114300 h 441630"/>
                    <a:gd name="connsiteX8" fmla="*/ 447675 w 481778"/>
                    <a:gd name="connsiteY8" fmla="*/ 63500 h 441630"/>
                    <a:gd name="connsiteX9" fmla="*/ 454025 w 481778"/>
                    <a:gd name="connsiteY9" fmla="*/ 31750 h 441630"/>
                    <a:gd name="connsiteX10" fmla="*/ 460375 w 481778"/>
                    <a:gd name="connsiteY10" fmla="*/ 0 h 441630"/>
                    <a:gd name="connsiteX11" fmla="*/ 460375 w 481778"/>
                    <a:gd name="connsiteY11" fmla="*/ 307975 h 441630"/>
                    <a:gd name="connsiteX12" fmla="*/ 174625 w 481778"/>
                    <a:gd name="connsiteY12" fmla="*/ 434975 h 441630"/>
                    <a:gd name="connsiteX13" fmla="*/ 146050 w 481778"/>
                    <a:gd name="connsiteY13" fmla="*/ 422275 h 441630"/>
                    <a:gd name="connsiteX14" fmla="*/ 127000 w 481778"/>
                    <a:gd name="connsiteY14" fmla="*/ 415925 h 441630"/>
                    <a:gd name="connsiteX0" fmla="*/ 0 w 481778"/>
                    <a:gd name="connsiteY0" fmla="*/ 292100 h 441630"/>
                    <a:gd name="connsiteX1" fmla="*/ 0 w 481778"/>
                    <a:gd name="connsiteY1" fmla="*/ 292100 h 441630"/>
                    <a:gd name="connsiteX2" fmla="*/ 177800 w 481778"/>
                    <a:gd name="connsiteY2" fmla="*/ 288925 h 441630"/>
                    <a:gd name="connsiteX3" fmla="*/ 254000 w 481778"/>
                    <a:gd name="connsiteY3" fmla="*/ 276225 h 441630"/>
                    <a:gd name="connsiteX4" fmla="*/ 323850 w 481778"/>
                    <a:gd name="connsiteY4" fmla="*/ 263525 h 441630"/>
                    <a:gd name="connsiteX5" fmla="*/ 384175 w 481778"/>
                    <a:gd name="connsiteY5" fmla="*/ 234950 h 441630"/>
                    <a:gd name="connsiteX6" fmla="*/ 403225 w 481778"/>
                    <a:gd name="connsiteY6" fmla="*/ 206375 h 441630"/>
                    <a:gd name="connsiteX7" fmla="*/ 434975 w 481778"/>
                    <a:gd name="connsiteY7" fmla="*/ 114300 h 441630"/>
                    <a:gd name="connsiteX8" fmla="*/ 447675 w 481778"/>
                    <a:gd name="connsiteY8" fmla="*/ 63500 h 441630"/>
                    <a:gd name="connsiteX9" fmla="*/ 454025 w 481778"/>
                    <a:gd name="connsiteY9" fmla="*/ 31750 h 441630"/>
                    <a:gd name="connsiteX10" fmla="*/ 460375 w 481778"/>
                    <a:gd name="connsiteY10" fmla="*/ 0 h 441630"/>
                    <a:gd name="connsiteX11" fmla="*/ 460375 w 481778"/>
                    <a:gd name="connsiteY11" fmla="*/ 307975 h 441630"/>
                    <a:gd name="connsiteX12" fmla="*/ 174625 w 481778"/>
                    <a:gd name="connsiteY12" fmla="*/ 434975 h 441630"/>
                    <a:gd name="connsiteX13" fmla="*/ 146050 w 481778"/>
                    <a:gd name="connsiteY13" fmla="*/ 422275 h 441630"/>
                    <a:gd name="connsiteX0" fmla="*/ 0 w 481778"/>
                    <a:gd name="connsiteY0" fmla="*/ 292100 h 434975"/>
                    <a:gd name="connsiteX1" fmla="*/ 0 w 481778"/>
                    <a:gd name="connsiteY1" fmla="*/ 292100 h 434975"/>
                    <a:gd name="connsiteX2" fmla="*/ 177800 w 481778"/>
                    <a:gd name="connsiteY2" fmla="*/ 288925 h 434975"/>
                    <a:gd name="connsiteX3" fmla="*/ 254000 w 481778"/>
                    <a:gd name="connsiteY3" fmla="*/ 276225 h 434975"/>
                    <a:gd name="connsiteX4" fmla="*/ 323850 w 481778"/>
                    <a:gd name="connsiteY4" fmla="*/ 263525 h 434975"/>
                    <a:gd name="connsiteX5" fmla="*/ 384175 w 481778"/>
                    <a:gd name="connsiteY5" fmla="*/ 234950 h 434975"/>
                    <a:gd name="connsiteX6" fmla="*/ 403225 w 481778"/>
                    <a:gd name="connsiteY6" fmla="*/ 206375 h 434975"/>
                    <a:gd name="connsiteX7" fmla="*/ 434975 w 481778"/>
                    <a:gd name="connsiteY7" fmla="*/ 114300 h 434975"/>
                    <a:gd name="connsiteX8" fmla="*/ 447675 w 481778"/>
                    <a:gd name="connsiteY8" fmla="*/ 63500 h 434975"/>
                    <a:gd name="connsiteX9" fmla="*/ 454025 w 481778"/>
                    <a:gd name="connsiteY9" fmla="*/ 31750 h 434975"/>
                    <a:gd name="connsiteX10" fmla="*/ 460375 w 481778"/>
                    <a:gd name="connsiteY10" fmla="*/ 0 h 434975"/>
                    <a:gd name="connsiteX11" fmla="*/ 460375 w 481778"/>
                    <a:gd name="connsiteY11" fmla="*/ 307975 h 434975"/>
                    <a:gd name="connsiteX12" fmla="*/ 174625 w 481778"/>
                    <a:gd name="connsiteY12" fmla="*/ 434975 h 434975"/>
                    <a:gd name="connsiteX0" fmla="*/ 0 w 481778"/>
                    <a:gd name="connsiteY0" fmla="*/ 303003 h 445878"/>
                    <a:gd name="connsiteX1" fmla="*/ 0 w 481778"/>
                    <a:gd name="connsiteY1" fmla="*/ 303003 h 445878"/>
                    <a:gd name="connsiteX2" fmla="*/ 177800 w 481778"/>
                    <a:gd name="connsiteY2" fmla="*/ 299828 h 445878"/>
                    <a:gd name="connsiteX3" fmla="*/ 254000 w 481778"/>
                    <a:gd name="connsiteY3" fmla="*/ 287128 h 445878"/>
                    <a:gd name="connsiteX4" fmla="*/ 323850 w 481778"/>
                    <a:gd name="connsiteY4" fmla="*/ 274428 h 445878"/>
                    <a:gd name="connsiteX5" fmla="*/ 384175 w 481778"/>
                    <a:gd name="connsiteY5" fmla="*/ 245853 h 445878"/>
                    <a:gd name="connsiteX6" fmla="*/ 403225 w 481778"/>
                    <a:gd name="connsiteY6" fmla="*/ 217278 h 445878"/>
                    <a:gd name="connsiteX7" fmla="*/ 434975 w 481778"/>
                    <a:gd name="connsiteY7" fmla="*/ 125203 h 445878"/>
                    <a:gd name="connsiteX8" fmla="*/ 447675 w 481778"/>
                    <a:gd name="connsiteY8" fmla="*/ 74403 h 445878"/>
                    <a:gd name="connsiteX9" fmla="*/ 460375 w 481778"/>
                    <a:gd name="connsiteY9" fmla="*/ 10903 h 445878"/>
                    <a:gd name="connsiteX10" fmla="*/ 460375 w 481778"/>
                    <a:gd name="connsiteY10" fmla="*/ 318878 h 445878"/>
                    <a:gd name="connsiteX11" fmla="*/ 174625 w 481778"/>
                    <a:gd name="connsiteY11" fmla="*/ 445878 h 445878"/>
                    <a:gd name="connsiteX0" fmla="*/ 0 w 481778"/>
                    <a:gd name="connsiteY0" fmla="*/ 297868 h 440743"/>
                    <a:gd name="connsiteX1" fmla="*/ 0 w 481778"/>
                    <a:gd name="connsiteY1" fmla="*/ 297868 h 440743"/>
                    <a:gd name="connsiteX2" fmla="*/ 177800 w 481778"/>
                    <a:gd name="connsiteY2" fmla="*/ 294693 h 440743"/>
                    <a:gd name="connsiteX3" fmla="*/ 254000 w 481778"/>
                    <a:gd name="connsiteY3" fmla="*/ 281993 h 440743"/>
                    <a:gd name="connsiteX4" fmla="*/ 323850 w 481778"/>
                    <a:gd name="connsiteY4" fmla="*/ 269293 h 440743"/>
                    <a:gd name="connsiteX5" fmla="*/ 384175 w 481778"/>
                    <a:gd name="connsiteY5" fmla="*/ 240718 h 440743"/>
                    <a:gd name="connsiteX6" fmla="*/ 403225 w 481778"/>
                    <a:gd name="connsiteY6" fmla="*/ 212143 h 440743"/>
                    <a:gd name="connsiteX7" fmla="*/ 434975 w 481778"/>
                    <a:gd name="connsiteY7" fmla="*/ 120068 h 440743"/>
                    <a:gd name="connsiteX8" fmla="*/ 460375 w 481778"/>
                    <a:gd name="connsiteY8" fmla="*/ 5768 h 440743"/>
                    <a:gd name="connsiteX9" fmla="*/ 460375 w 481778"/>
                    <a:gd name="connsiteY9" fmla="*/ 313743 h 440743"/>
                    <a:gd name="connsiteX10" fmla="*/ 174625 w 481778"/>
                    <a:gd name="connsiteY10" fmla="*/ 440743 h 440743"/>
                    <a:gd name="connsiteX0" fmla="*/ 0 w 481778"/>
                    <a:gd name="connsiteY0" fmla="*/ 293197 h 436072"/>
                    <a:gd name="connsiteX1" fmla="*/ 0 w 481778"/>
                    <a:gd name="connsiteY1" fmla="*/ 293197 h 436072"/>
                    <a:gd name="connsiteX2" fmla="*/ 177800 w 481778"/>
                    <a:gd name="connsiteY2" fmla="*/ 290022 h 436072"/>
                    <a:gd name="connsiteX3" fmla="*/ 254000 w 481778"/>
                    <a:gd name="connsiteY3" fmla="*/ 277322 h 436072"/>
                    <a:gd name="connsiteX4" fmla="*/ 323850 w 481778"/>
                    <a:gd name="connsiteY4" fmla="*/ 264622 h 436072"/>
                    <a:gd name="connsiteX5" fmla="*/ 384175 w 481778"/>
                    <a:gd name="connsiteY5" fmla="*/ 236047 h 436072"/>
                    <a:gd name="connsiteX6" fmla="*/ 403225 w 481778"/>
                    <a:gd name="connsiteY6" fmla="*/ 207472 h 436072"/>
                    <a:gd name="connsiteX7" fmla="*/ 460375 w 481778"/>
                    <a:gd name="connsiteY7" fmla="*/ 1097 h 436072"/>
                    <a:gd name="connsiteX8" fmla="*/ 460375 w 481778"/>
                    <a:gd name="connsiteY8" fmla="*/ 309072 h 436072"/>
                    <a:gd name="connsiteX9" fmla="*/ 174625 w 481778"/>
                    <a:gd name="connsiteY9" fmla="*/ 436072 h 436072"/>
                    <a:gd name="connsiteX0" fmla="*/ 0 w 481778"/>
                    <a:gd name="connsiteY0" fmla="*/ 293223 h 436098"/>
                    <a:gd name="connsiteX1" fmla="*/ 0 w 481778"/>
                    <a:gd name="connsiteY1" fmla="*/ 293223 h 436098"/>
                    <a:gd name="connsiteX2" fmla="*/ 177800 w 481778"/>
                    <a:gd name="connsiteY2" fmla="*/ 290048 h 436098"/>
                    <a:gd name="connsiteX3" fmla="*/ 254000 w 481778"/>
                    <a:gd name="connsiteY3" fmla="*/ 277348 h 436098"/>
                    <a:gd name="connsiteX4" fmla="*/ 323850 w 481778"/>
                    <a:gd name="connsiteY4" fmla="*/ 264648 h 436098"/>
                    <a:gd name="connsiteX5" fmla="*/ 403225 w 481778"/>
                    <a:gd name="connsiteY5" fmla="*/ 207498 h 436098"/>
                    <a:gd name="connsiteX6" fmla="*/ 460375 w 481778"/>
                    <a:gd name="connsiteY6" fmla="*/ 1123 h 436098"/>
                    <a:gd name="connsiteX7" fmla="*/ 460375 w 481778"/>
                    <a:gd name="connsiteY7" fmla="*/ 309098 h 436098"/>
                    <a:gd name="connsiteX8" fmla="*/ 174625 w 481778"/>
                    <a:gd name="connsiteY8" fmla="*/ 436098 h 436098"/>
                    <a:gd name="connsiteX0" fmla="*/ 0 w 481778"/>
                    <a:gd name="connsiteY0" fmla="*/ 293235 h 436110"/>
                    <a:gd name="connsiteX1" fmla="*/ 0 w 481778"/>
                    <a:gd name="connsiteY1" fmla="*/ 293235 h 436110"/>
                    <a:gd name="connsiteX2" fmla="*/ 177800 w 481778"/>
                    <a:gd name="connsiteY2" fmla="*/ 290060 h 436110"/>
                    <a:gd name="connsiteX3" fmla="*/ 254000 w 481778"/>
                    <a:gd name="connsiteY3" fmla="*/ 277360 h 436110"/>
                    <a:gd name="connsiteX4" fmla="*/ 403225 w 481778"/>
                    <a:gd name="connsiteY4" fmla="*/ 207510 h 436110"/>
                    <a:gd name="connsiteX5" fmla="*/ 460375 w 481778"/>
                    <a:gd name="connsiteY5" fmla="*/ 1135 h 436110"/>
                    <a:gd name="connsiteX6" fmla="*/ 460375 w 481778"/>
                    <a:gd name="connsiteY6" fmla="*/ 309110 h 436110"/>
                    <a:gd name="connsiteX7" fmla="*/ 174625 w 481778"/>
                    <a:gd name="connsiteY7" fmla="*/ 436110 h 436110"/>
                    <a:gd name="connsiteX0" fmla="*/ 0 w 481778"/>
                    <a:gd name="connsiteY0" fmla="*/ 293248 h 436123"/>
                    <a:gd name="connsiteX1" fmla="*/ 0 w 481778"/>
                    <a:gd name="connsiteY1" fmla="*/ 293248 h 436123"/>
                    <a:gd name="connsiteX2" fmla="*/ 177800 w 481778"/>
                    <a:gd name="connsiteY2" fmla="*/ 290073 h 436123"/>
                    <a:gd name="connsiteX3" fmla="*/ 403225 w 481778"/>
                    <a:gd name="connsiteY3" fmla="*/ 207523 h 436123"/>
                    <a:gd name="connsiteX4" fmla="*/ 460375 w 481778"/>
                    <a:gd name="connsiteY4" fmla="*/ 1148 h 436123"/>
                    <a:gd name="connsiteX5" fmla="*/ 460375 w 481778"/>
                    <a:gd name="connsiteY5" fmla="*/ 309123 h 436123"/>
                    <a:gd name="connsiteX6" fmla="*/ 174625 w 481778"/>
                    <a:gd name="connsiteY6" fmla="*/ 436123 h 436123"/>
                    <a:gd name="connsiteX0" fmla="*/ 0 w 481778"/>
                    <a:gd name="connsiteY0" fmla="*/ 293251 h 436126"/>
                    <a:gd name="connsiteX1" fmla="*/ 0 w 481778"/>
                    <a:gd name="connsiteY1" fmla="*/ 293251 h 436126"/>
                    <a:gd name="connsiteX2" fmla="*/ 403225 w 481778"/>
                    <a:gd name="connsiteY2" fmla="*/ 207526 h 436126"/>
                    <a:gd name="connsiteX3" fmla="*/ 460375 w 481778"/>
                    <a:gd name="connsiteY3" fmla="*/ 1151 h 436126"/>
                    <a:gd name="connsiteX4" fmla="*/ 460375 w 481778"/>
                    <a:gd name="connsiteY4" fmla="*/ 309126 h 436126"/>
                    <a:gd name="connsiteX5" fmla="*/ 174625 w 481778"/>
                    <a:gd name="connsiteY5" fmla="*/ 436126 h 436126"/>
                    <a:gd name="connsiteX0" fmla="*/ 0 w 538755"/>
                    <a:gd name="connsiteY0" fmla="*/ 298862 h 441737"/>
                    <a:gd name="connsiteX1" fmla="*/ 0 w 538755"/>
                    <a:gd name="connsiteY1" fmla="*/ 298862 h 441737"/>
                    <a:gd name="connsiteX2" fmla="*/ 403225 w 538755"/>
                    <a:gd name="connsiteY2" fmla="*/ 213137 h 441737"/>
                    <a:gd name="connsiteX3" fmla="*/ 538713 w 538755"/>
                    <a:gd name="connsiteY3" fmla="*/ 1124 h 441737"/>
                    <a:gd name="connsiteX4" fmla="*/ 460375 w 538755"/>
                    <a:gd name="connsiteY4" fmla="*/ 314737 h 441737"/>
                    <a:gd name="connsiteX5" fmla="*/ 174625 w 538755"/>
                    <a:gd name="connsiteY5" fmla="*/ 441737 h 441737"/>
                    <a:gd name="connsiteX0" fmla="*/ 0 w 538755"/>
                    <a:gd name="connsiteY0" fmla="*/ 298862 h 441737"/>
                    <a:gd name="connsiteX1" fmla="*/ 0 w 538755"/>
                    <a:gd name="connsiteY1" fmla="*/ 298862 h 441737"/>
                    <a:gd name="connsiteX2" fmla="*/ 403225 w 538755"/>
                    <a:gd name="connsiteY2" fmla="*/ 213137 h 441737"/>
                    <a:gd name="connsiteX3" fmla="*/ 538713 w 538755"/>
                    <a:gd name="connsiteY3" fmla="*/ 1124 h 441737"/>
                    <a:gd name="connsiteX4" fmla="*/ 460375 w 538755"/>
                    <a:gd name="connsiteY4" fmla="*/ 314737 h 441737"/>
                    <a:gd name="connsiteX5" fmla="*/ 174625 w 538755"/>
                    <a:gd name="connsiteY5" fmla="*/ 441737 h 441737"/>
                    <a:gd name="connsiteX6" fmla="*/ 0 w 538755"/>
                    <a:gd name="connsiteY6" fmla="*/ 298862 h 441737"/>
                    <a:gd name="connsiteX0" fmla="*/ 0 w 538755"/>
                    <a:gd name="connsiteY0" fmla="*/ 298862 h 444049"/>
                    <a:gd name="connsiteX1" fmla="*/ 0 w 538755"/>
                    <a:gd name="connsiteY1" fmla="*/ 298862 h 444049"/>
                    <a:gd name="connsiteX2" fmla="*/ 403225 w 538755"/>
                    <a:gd name="connsiteY2" fmla="*/ 213137 h 444049"/>
                    <a:gd name="connsiteX3" fmla="*/ 538713 w 538755"/>
                    <a:gd name="connsiteY3" fmla="*/ 1124 h 444049"/>
                    <a:gd name="connsiteX4" fmla="*/ 460375 w 538755"/>
                    <a:gd name="connsiteY4" fmla="*/ 314737 h 444049"/>
                    <a:gd name="connsiteX5" fmla="*/ 174625 w 538755"/>
                    <a:gd name="connsiteY5" fmla="*/ 441737 h 444049"/>
                    <a:gd name="connsiteX6" fmla="*/ 0 w 538755"/>
                    <a:gd name="connsiteY6" fmla="*/ 298862 h 4440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8755" h="444049">
                      <a:moveTo>
                        <a:pt x="0" y="298862"/>
                      </a:moveTo>
                      <a:lnTo>
                        <a:pt x="0" y="298862"/>
                      </a:lnTo>
                      <a:cubicBezTo>
                        <a:pt x="67204" y="284575"/>
                        <a:pt x="313440" y="262760"/>
                        <a:pt x="403225" y="213137"/>
                      </a:cubicBezTo>
                      <a:cubicBezTo>
                        <a:pt x="493010" y="163514"/>
                        <a:pt x="529188" y="-15809"/>
                        <a:pt x="538713" y="1124"/>
                      </a:cubicBezTo>
                      <a:cubicBezTo>
                        <a:pt x="539771" y="47161"/>
                        <a:pt x="521056" y="241302"/>
                        <a:pt x="460375" y="314737"/>
                      </a:cubicBezTo>
                      <a:cubicBezTo>
                        <a:pt x="399694" y="388172"/>
                        <a:pt x="229515" y="432014"/>
                        <a:pt x="174625" y="441737"/>
                      </a:cubicBezTo>
                      <a:cubicBezTo>
                        <a:pt x="61580" y="461762"/>
                        <a:pt x="58208" y="346487"/>
                        <a:pt x="0" y="29886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03" name="Group 502"/>
              <p:cNvGrpSpPr/>
              <p:nvPr/>
            </p:nvGrpSpPr>
            <p:grpSpPr>
              <a:xfrm>
                <a:off x="2326113" y="3733174"/>
                <a:ext cx="287701" cy="291579"/>
                <a:chOff x="2249998" y="4433432"/>
                <a:chExt cx="855835" cy="867368"/>
              </a:xfrm>
              <a:grpFill/>
            </p:grpSpPr>
            <p:sp>
              <p:nvSpPr>
                <p:cNvPr id="504" name="Chord 503"/>
                <p:cNvSpPr/>
                <p:nvPr/>
              </p:nvSpPr>
              <p:spPr>
                <a:xfrm rot="18646141">
                  <a:off x="2244232" y="4439198"/>
                  <a:ext cx="867368" cy="855835"/>
                </a:xfrm>
                <a:prstGeom prst="chord">
                  <a:avLst>
                    <a:gd name="adj1" fmla="val 21522466"/>
                    <a:gd name="adj2" fmla="val 16982415"/>
                  </a:avLst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05" name="Group 504"/>
                <p:cNvGrpSpPr/>
                <p:nvPr/>
              </p:nvGrpSpPr>
              <p:grpSpPr>
                <a:xfrm rot="2667229">
                  <a:off x="2458995" y="4650041"/>
                  <a:ext cx="466054" cy="462577"/>
                  <a:chOff x="1194241" y="4607184"/>
                  <a:chExt cx="1541553" cy="1530050"/>
                </a:xfrm>
                <a:grpFill/>
              </p:grpSpPr>
              <p:sp>
                <p:nvSpPr>
                  <p:cNvPr id="506" name="Teardrop 505"/>
                  <p:cNvSpPr/>
                  <p:nvPr/>
                </p:nvSpPr>
                <p:spPr>
                  <a:xfrm>
                    <a:off x="1194241" y="5217858"/>
                    <a:ext cx="919376" cy="919376"/>
                  </a:xfrm>
                  <a:prstGeom prst="teardrop">
                    <a:avLst/>
                  </a:prstGeom>
                  <a:solidFill>
                    <a:schemeClr val="accent3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7" name="Right Triangle 506"/>
                  <p:cNvSpPr/>
                  <p:nvPr/>
                </p:nvSpPr>
                <p:spPr>
                  <a:xfrm>
                    <a:off x="2053429" y="4607184"/>
                    <a:ext cx="682365" cy="682365"/>
                  </a:xfrm>
                  <a:prstGeom prst="rtTriangle">
                    <a:avLst/>
                  </a:prstGeom>
                  <a:solidFill>
                    <a:srgbClr val="9BBB59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536" name="Group 535"/>
            <p:cNvGrpSpPr/>
            <p:nvPr/>
          </p:nvGrpSpPr>
          <p:grpSpPr>
            <a:xfrm>
              <a:off x="4970100" y="3005556"/>
              <a:ext cx="1669112" cy="1742303"/>
              <a:chOff x="2326113" y="2796726"/>
              <a:chExt cx="1669112" cy="1742303"/>
            </a:xfrm>
            <a:solidFill>
              <a:srgbClr val="8064A2"/>
            </a:solidFill>
          </p:grpSpPr>
          <p:grpSp>
            <p:nvGrpSpPr>
              <p:cNvPr id="537" name="Group 536"/>
              <p:cNvGrpSpPr/>
              <p:nvPr/>
            </p:nvGrpSpPr>
            <p:grpSpPr>
              <a:xfrm rot="5400000">
                <a:off x="2590297" y="2618733"/>
                <a:ext cx="1156951" cy="1512937"/>
                <a:chOff x="5475398" y="4571683"/>
                <a:chExt cx="1188720" cy="1554480"/>
              </a:xfrm>
              <a:grpFill/>
            </p:grpSpPr>
            <p:sp>
              <p:nvSpPr>
                <p:cNvPr id="564" name="Rectangle 563"/>
                <p:cNvSpPr/>
                <p:nvPr/>
              </p:nvSpPr>
              <p:spPr>
                <a:xfrm>
                  <a:off x="5475398" y="5733185"/>
                  <a:ext cx="365760" cy="9144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5" name="Rectangle 564"/>
                <p:cNvSpPr/>
                <p:nvPr/>
              </p:nvSpPr>
              <p:spPr>
                <a:xfrm>
                  <a:off x="5749718" y="4754563"/>
                  <a:ext cx="91440" cy="978622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6" name="Rectangle 565"/>
                <p:cNvSpPr/>
                <p:nvPr/>
              </p:nvSpPr>
              <p:spPr>
                <a:xfrm>
                  <a:off x="5749718" y="6034723"/>
                  <a:ext cx="640080" cy="9144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Rectangle 566"/>
                <p:cNvSpPr/>
                <p:nvPr/>
              </p:nvSpPr>
              <p:spPr>
                <a:xfrm>
                  <a:off x="6115478" y="4571683"/>
                  <a:ext cx="548640" cy="9144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Rectangle 567"/>
                <p:cNvSpPr/>
                <p:nvPr/>
              </p:nvSpPr>
              <p:spPr>
                <a:xfrm>
                  <a:off x="5749718" y="4754563"/>
                  <a:ext cx="457200" cy="9144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Rectangle 568"/>
                <p:cNvSpPr/>
                <p:nvPr/>
              </p:nvSpPr>
              <p:spPr>
                <a:xfrm>
                  <a:off x="6115478" y="4571683"/>
                  <a:ext cx="91440" cy="18288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Rectangle 569"/>
                <p:cNvSpPr/>
                <p:nvPr/>
              </p:nvSpPr>
              <p:spPr>
                <a:xfrm>
                  <a:off x="5749718" y="5824625"/>
                  <a:ext cx="91440" cy="301538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Rectangle 570"/>
                <p:cNvSpPr/>
                <p:nvPr/>
              </p:nvSpPr>
              <p:spPr>
                <a:xfrm>
                  <a:off x="6115478" y="4846003"/>
                  <a:ext cx="91440" cy="18288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2" name="Rectangle 571"/>
                <p:cNvSpPr/>
                <p:nvPr/>
              </p:nvSpPr>
              <p:spPr>
                <a:xfrm>
                  <a:off x="6115478" y="4937443"/>
                  <a:ext cx="365760" cy="9144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8" name="Group 537"/>
              <p:cNvGrpSpPr/>
              <p:nvPr/>
            </p:nvGrpSpPr>
            <p:grpSpPr>
              <a:xfrm>
                <a:off x="3771925" y="4020291"/>
                <a:ext cx="223300" cy="518738"/>
                <a:chOff x="2249838" y="1898254"/>
                <a:chExt cx="987092" cy="2087036"/>
              </a:xfrm>
              <a:grpFill/>
            </p:grpSpPr>
            <p:sp>
              <p:nvSpPr>
                <p:cNvPr id="556" name="Oval 555"/>
                <p:cNvSpPr/>
                <p:nvPr/>
              </p:nvSpPr>
              <p:spPr>
                <a:xfrm>
                  <a:off x="2549436" y="1898254"/>
                  <a:ext cx="409658" cy="418436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Rounded Rectangle 556"/>
                <p:cNvSpPr/>
                <p:nvPr/>
              </p:nvSpPr>
              <p:spPr>
                <a:xfrm>
                  <a:off x="2466787" y="2291414"/>
                  <a:ext cx="574956" cy="881077"/>
                </a:xfrm>
                <a:prstGeom prst="roundRect">
                  <a:avLst>
                    <a:gd name="adj" fmla="val 34943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Rounded Rectangle 557"/>
                <p:cNvSpPr/>
                <p:nvPr/>
              </p:nvSpPr>
              <p:spPr>
                <a:xfrm>
                  <a:off x="2467508" y="2850999"/>
                  <a:ext cx="264599" cy="1134291"/>
                </a:xfrm>
                <a:prstGeom prst="roundRect">
                  <a:avLst>
                    <a:gd name="adj" fmla="val 34943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Rounded Rectangle 558"/>
                <p:cNvSpPr/>
                <p:nvPr/>
              </p:nvSpPr>
              <p:spPr>
                <a:xfrm>
                  <a:off x="2776423" y="2850999"/>
                  <a:ext cx="264599" cy="1134291"/>
                </a:xfrm>
                <a:prstGeom prst="roundRect">
                  <a:avLst>
                    <a:gd name="adj" fmla="val 34943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ounded Rectangle 559"/>
                <p:cNvSpPr/>
                <p:nvPr/>
              </p:nvSpPr>
              <p:spPr>
                <a:xfrm rot="911694">
                  <a:off x="2399196" y="2316690"/>
                  <a:ext cx="157955" cy="64807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ounded Rectangle 560"/>
                <p:cNvSpPr/>
                <p:nvPr/>
              </p:nvSpPr>
              <p:spPr>
                <a:xfrm rot="20688306" flipH="1">
                  <a:off x="2951379" y="2316690"/>
                  <a:ext cx="157955" cy="64807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2" name="Rounded Rectangle 561"/>
                <p:cNvSpPr/>
                <p:nvPr/>
              </p:nvSpPr>
              <p:spPr>
                <a:xfrm rot="9574993">
                  <a:off x="2249838" y="2493118"/>
                  <a:ext cx="157955" cy="46816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3" name="Rounded Rectangle 562"/>
                <p:cNvSpPr/>
                <p:nvPr/>
              </p:nvSpPr>
              <p:spPr>
                <a:xfrm rot="9617353">
                  <a:off x="3078975" y="2800129"/>
                  <a:ext cx="157955" cy="46816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9" name="Group 538"/>
              <p:cNvGrpSpPr/>
              <p:nvPr/>
            </p:nvGrpSpPr>
            <p:grpSpPr>
              <a:xfrm>
                <a:off x="3422948" y="3826722"/>
                <a:ext cx="225936" cy="395372"/>
                <a:chOff x="3706172" y="4175767"/>
                <a:chExt cx="624844" cy="941441"/>
              </a:xfrm>
              <a:grpFill/>
            </p:grpSpPr>
            <p:sp>
              <p:nvSpPr>
                <p:cNvPr id="545" name="Heart 544"/>
                <p:cNvSpPr/>
                <p:nvPr/>
              </p:nvSpPr>
              <p:spPr>
                <a:xfrm rot="10800000">
                  <a:off x="3761942" y="4334756"/>
                  <a:ext cx="518392" cy="746842"/>
                </a:xfrm>
                <a:prstGeom prst="hear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Rectangle 545"/>
                <p:cNvSpPr/>
                <p:nvPr/>
              </p:nvSpPr>
              <p:spPr>
                <a:xfrm>
                  <a:off x="3889676" y="4729529"/>
                  <a:ext cx="262923" cy="34477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Heart 546"/>
                <p:cNvSpPr/>
                <p:nvPr/>
              </p:nvSpPr>
              <p:spPr>
                <a:xfrm>
                  <a:off x="3820310" y="4201584"/>
                  <a:ext cx="408262" cy="315136"/>
                </a:xfrm>
                <a:prstGeom prst="hear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Rectangle 547"/>
                <p:cNvSpPr/>
                <p:nvPr/>
              </p:nvSpPr>
              <p:spPr>
                <a:xfrm>
                  <a:off x="3948044" y="4204759"/>
                  <a:ext cx="207067" cy="125873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49" name="Group 548"/>
                <p:cNvGrpSpPr/>
                <p:nvPr/>
              </p:nvGrpSpPr>
              <p:grpSpPr>
                <a:xfrm rot="19881946">
                  <a:off x="3706172" y="4184753"/>
                  <a:ext cx="207654" cy="126235"/>
                  <a:chOff x="4173540" y="5081599"/>
                  <a:chExt cx="518392" cy="315136"/>
                </a:xfrm>
                <a:grpFill/>
              </p:grpSpPr>
              <p:sp>
                <p:nvSpPr>
                  <p:cNvPr id="554" name="Heart 553"/>
                  <p:cNvSpPr/>
                  <p:nvPr/>
                </p:nvSpPr>
                <p:spPr>
                  <a:xfrm>
                    <a:off x="4173540" y="5081599"/>
                    <a:ext cx="518392" cy="315136"/>
                  </a:xfrm>
                  <a:prstGeom prst="hear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5" name="Rectangle 554"/>
                  <p:cNvSpPr/>
                  <p:nvPr/>
                </p:nvSpPr>
                <p:spPr>
                  <a:xfrm>
                    <a:off x="4301272" y="5084774"/>
                    <a:ext cx="262923" cy="125873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50" name="Group 549"/>
                <p:cNvGrpSpPr/>
                <p:nvPr/>
              </p:nvGrpSpPr>
              <p:grpSpPr>
                <a:xfrm rot="1261601">
                  <a:off x="4110770" y="4175767"/>
                  <a:ext cx="207654" cy="126235"/>
                  <a:chOff x="4173540" y="5081599"/>
                  <a:chExt cx="518392" cy="315136"/>
                </a:xfrm>
                <a:grpFill/>
              </p:grpSpPr>
              <p:sp>
                <p:nvSpPr>
                  <p:cNvPr id="552" name="Heart 551"/>
                  <p:cNvSpPr/>
                  <p:nvPr/>
                </p:nvSpPr>
                <p:spPr>
                  <a:xfrm>
                    <a:off x="4173540" y="5081599"/>
                    <a:ext cx="518392" cy="315136"/>
                  </a:xfrm>
                  <a:prstGeom prst="hear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3" name="Rectangle 552"/>
                  <p:cNvSpPr/>
                  <p:nvPr/>
                </p:nvSpPr>
                <p:spPr>
                  <a:xfrm>
                    <a:off x="4301272" y="5084774"/>
                    <a:ext cx="262923" cy="125873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51" name="Freeform 550"/>
                <p:cNvSpPr/>
                <p:nvPr/>
              </p:nvSpPr>
              <p:spPr>
                <a:xfrm>
                  <a:off x="3894308" y="4867119"/>
                  <a:ext cx="436708" cy="250089"/>
                </a:xfrm>
                <a:custGeom>
                  <a:avLst/>
                  <a:gdLst>
                    <a:gd name="connsiteX0" fmla="*/ 0 w 467316"/>
                    <a:gd name="connsiteY0" fmla="*/ 292100 h 444500"/>
                    <a:gd name="connsiteX1" fmla="*/ 0 w 467316"/>
                    <a:gd name="connsiteY1" fmla="*/ 292100 h 444500"/>
                    <a:gd name="connsiteX2" fmla="*/ 177800 w 467316"/>
                    <a:gd name="connsiteY2" fmla="*/ 288925 h 444500"/>
                    <a:gd name="connsiteX3" fmla="*/ 254000 w 467316"/>
                    <a:gd name="connsiteY3" fmla="*/ 276225 h 444500"/>
                    <a:gd name="connsiteX4" fmla="*/ 323850 w 467316"/>
                    <a:gd name="connsiteY4" fmla="*/ 263525 h 444500"/>
                    <a:gd name="connsiteX5" fmla="*/ 384175 w 467316"/>
                    <a:gd name="connsiteY5" fmla="*/ 234950 h 444500"/>
                    <a:gd name="connsiteX6" fmla="*/ 403225 w 467316"/>
                    <a:gd name="connsiteY6" fmla="*/ 206375 h 444500"/>
                    <a:gd name="connsiteX7" fmla="*/ 434975 w 467316"/>
                    <a:gd name="connsiteY7" fmla="*/ 114300 h 444500"/>
                    <a:gd name="connsiteX8" fmla="*/ 447675 w 467316"/>
                    <a:gd name="connsiteY8" fmla="*/ 63500 h 444500"/>
                    <a:gd name="connsiteX9" fmla="*/ 454025 w 467316"/>
                    <a:gd name="connsiteY9" fmla="*/ 31750 h 444500"/>
                    <a:gd name="connsiteX10" fmla="*/ 460375 w 467316"/>
                    <a:gd name="connsiteY10" fmla="*/ 0 h 444500"/>
                    <a:gd name="connsiteX11" fmla="*/ 463550 w 467316"/>
                    <a:gd name="connsiteY11" fmla="*/ 139700 h 444500"/>
                    <a:gd name="connsiteX12" fmla="*/ 460375 w 467316"/>
                    <a:gd name="connsiteY12" fmla="*/ 307975 h 444500"/>
                    <a:gd name="connsiteX13" fmla="*/ 444500 w 467316"/>
                    <a:gd name="connsiteY13" fmla="*/ 327025 h 444500"/>
                    <a:gd name="connsiteX14" fmla="*/ 406400 w 467316"/>
                    <a:gd name="connsiteY14" fmla="*/ 358775 h 444500"/>
                    <a:gd name="connsiteX15" fmla="*/ 381000 w 467316"/>
                    <a:gd name="connsiteY15" fmla="*/ 377825 h 444500"/>
                    <a:gd name="connsiteX16" fmla="*/ 311150 w 467316"/>
                    <a:gd name="connsiteY16" fmla="*/ 428625 h 444500"/>
                    <a:gd name="connsiteX17" fmla="*/ 285750 w 467316"/>
                    <a:gd name="connsiteY17" fmla="*/ 441325 h 444500"/>
                    <a:gd name="connsiteX18" fmla="*/ 231775 w 467316"/>
                    <a:gd name="connsiteY18" fmla="*/ 444500 h 444500"/>
                    <a:gd name="connsiteX19" fmla="*/ 174625 w 467316"/>
                    <a:gd name="connsiteY19" fmla="*/ 434975 h 444500"/>
                    <a:gd name="connsiteX20" fmla="*/ 146050 w 467316"/>
                    <a:gd name="connsiteY20" fmla="*/ 422275 h 444500"/>
                    <a:gd name="connsiteX21" fmla="*/ 127000 w 467316"/>
                    <a:gd name="connsiteY21" fmla="*/ 415925 h 444500"/>
                    <a:gd name="connsiteX22" fmla="*/ 117475 w 467316"/>
                    <a:gd name="connsiteY22" fmla="*/ 412750 h 444500"/>
                    <a:gd name="connsiteX23" fmla="*/ 104775 w 467316"/>
                    <a:gd name="connsiteY23" fmla="*/ 409575 h 444500"/>
                    <a:gd name="connsiteX24" fmla="*/ 101600 w 467316"/>
                    <a:gd name="connsiteY24" fmla="*/ 406400 h 444500"/>
                    <a:gd name="connsiteX25" fmla="*/ 101600 w 467316"/>
                    <a:gd name="connsiteY25" fmla="*/ 406400 h 444500"/>
                    <a:gd name="connsiteX0" fmla="*/ 0 w 461822"/>
                    <a:gd name="connsiteY0" fmla="*/ 292100 h 444500"/>
                    <a:gd name="connsiteX1" fmla="*/ 0 w 461822"/>
                    <a:gd name="connsiteY1" fmla="*/ 292100 h 444500"/>
                    <a:gd name="connsiteX2" fmla="*/ 177800 w 461822"/>
                    <a:gd name="connsiteY2" fmla="*/ 288925 h 444500"/>
                    <a:gd name="connsiteX3" fmla="*/ 254000 w 461822"/>
                    <a:gd name="connsiteY3" fmla="*/ 276225 h 444500"/>
                    <a:gd name="connsiteX4" fmla="*/ 323850 w 461822"/>
                    <a:gd name="connsiteY4" fmla="*/ 263525 h 444500"/>
                    <a:gd name="connsiteX5" fmla="*/ 384175 w 461822"/>
                    <a:gd name="connsiteY5" fmla="*/ 234950 h 444500"/>
                    <a:gd name="connsiteX6" fmla="*/ 403225 w 461822"/>
                    <a:gd name="connsiteY6" fmla="*/ 206375 h 444500"/>
                    <a:gd name="connsiteX7" fmla="*/ 434975 w 461822"/>
                    <a:gd name="connsiteY7" fmla="*/ 114300 h 444500"/>
                    <a:gd name="connsiteX8" fmla="*/ 447675 w 461822"/>
                    <a:gd name="connsiteY8" fmla="*/ 63500 h 444500"/>
                    <a:gd name="connsiteX9" fmla="*/ 454025 w 461822"/>
                    <a:gd name="connsiteY9" fmla="*/ 31750 h 444500"/>
                    <a:gd name="connsiteX10" fmla="*/ 460375 w 461822"/>
                    <a:gd name="connsiteY10" fmla="*/ 0 h 444500"/>
                    <a:gd name="connsiteX11" fmla="*/ 460375 w 461822"/>
                    <a:gd name="connsiteY11" fmla="*/ 307975 h 444500"/>
                    <a:gd name="connsiteX12" fmla="*/ 444500 w 461822"/>
                    <a:gd name="connsiteY12" fmla="*/ 327025 h 444500"/>
                    <a:gd name="connsiteX13" fmla="*/ 406400 w 461822"/>
                    <a:gd name="connsiteY13" fmla="*/ 358775 h 444500"/>
                    <a:gd name="connsiteX14" fmla="*/ 381000 w 461822"/>
                    <a:gd name="connsiteY14" fmla="*/ 377825 h 444500"/>
                    <a:gd name="connsiteX15" fmla="*/ 311150 w 461822"/>
                    <a:gd name="connsiteY15" fmla="*/ 428625 h 444500"/>
                    <a:gd name="connsiteX16" fmla="*/ 285750 w 461822"/>
                    <a:gd name="connsiteY16" fmla="*/ 441325 h 444500"/>
                    <a:gd name="connsiteX17" fmla="*/ 231775 w 461822"/>
                    <a:gd name="connsiteY17" fmla="*/ 444500 h 444500"/>
                    <a:gd name="connsiteX18" fmla="*/ 174625 w 461822"/>
                    <a:gd name="connsiteY18" fmla="*/ 434975 h 444500"/>
                    <a:gd name="connsiteX19" fmla="*/ 146050 w 461822"/>
                    <a:gd name="connsiteY19" fmla="*/ 422275 h 444500"/>
                    <a:gd name="connsiteX20" fmla="*/ 127000 w 461822"/>
                    <a:gd name="connsiteY20" fmla="*/ 415925 h 444500"/>
                    <a:gd name="connsiteX21" fmla="*/ 117475 w 461822"/>
                    <a:gd name="connsiteY21" fmla="*/ 412750 h 444500"/>
                    <a:gd name="connsiteX22" fmla="*/ 104775 w 461822"/>
                    <a:gd name="connsiteY22" fmla="*/ 409575 h 444500"/>
                    <a:gd name="connsiteX23" fmla="*/ 101600 w 461822"/>
                    <a:gd name="connsiteY23" fmla="*/ 406400 h 444500"/>
                    <a:gd name="connsiteX24" fmla="*/ 101600 w 461822"/>
                    <a:gd name="connsiteY24" fmla="*/ 406400 h 444500"/>
                    <a:gd name="connsiteX0" fmla="*/ 0 w 464618"/>
                    <a:gd name="connsiteY0" fmla="*/ 292100 h 444500"/>
                    <a:gd name="connsiteX1" fmla="*/ 0 w 464618"/>
                    <a:gd name="connsiteY1" fmla="*/ 292100 h 444500"/>
                    <a:gd name="connsiteX2" fmla="*/ 177800 w 464618"/>
                    <a:gd name="connsiteY2" fmla="*/ 288925 h 444500"/>
                    <a:gd name="connsiteX3" fmla="*/ 254000 w 464618"/>
                    <a:gd name="connsiteY3" fmla="*/ 276225 h 444500"/>
                    <a:gd name="connsiteX4" fmla="*/ 323850 w 464618"/>
                    <a:gd name="connsiteY4" fmla="*/ 263525 h 444500"/>
                    <a:gd name="connsiteX5" fmla="*/ 384175 w 464618"/>
                    <a:gd name="connsiteY5" fmla="*/ 234950 h 444500"/>
                    <a:gd name="connsiteX6" fmla="*/ 403225 w 464618"/>
                    <a:gd name="connsiteY6" fmla="*/ 206375 h 444500"/>
                    <a:gd name="connsiteX7" fmla="*/ 434975 w 464618"/>
                    <a:gd name="connsiteY7" fmla="*/ 114300 h 444500"/>
                    <a:gd name="connsiteX8" fmla="*/ 447675 w 464618"/>
                    <a:gd name="connsiteY8" fmla="*/ 63500 h 444500"/>
                    <a:gd name="connsiteX9" fmla="*/ 454025 w 464618"/>
                    <a:gd name="connsiteY9" fmla="*/ 31750 h 444500"/>
                    <a:gd name="connsiteX10" fmla="*/ 460375 w 464618"/>
                    <a:gd name="connsiteY10" fmla="*/ 0 h 444500"/>
                    <a:gd name="connsiteX11" fmla="*/ 460375 w 464618"/>
                    <a:gd name="connsiteY11" fmla="*/ 307975 h 444500"/>
                    <a:gd name="connsiteX12" fmla="*/ 406400 w 464618"/>
                    <a:gd name="connsiteY12" fmla="*/ 358775 h 444500"/>
                    <a:gd name="connsiteX13" fmla="*/ 381000 w 464618"/>
                    <a:gd name="connsiteY13" fmla="*/ 377825 h 444500"/>
                    <a:gd name="connsiteX14" fmla="*/ 311150 w 464618"/>
                    <a:gd name="connsiteY14" fmla="*/ 428625 h 444500"/>
                    <a:gd name="connsiteX15" fmla="*/ 285750 w 464618"/>
                    <a:gd name="connsiteY15" fmla="*/ 441325 h 444500"/>
                    <a:gd name="connsiteX16" fmla="*/ 231775 w 464618"/>
                    <a:gd name="connsiteY16" fmla="*/ 444500 h 444500"/>
                    <a:gd name="connsiteX17" fmla="*/ 174625 w 464618"/>
                    <a:gd name="connsiteY17" fmla="*/ 434975 h 444500"/>
                    <a:gd name="connsiteX18" fmla="*/ 146050 w 464618"/>
                    <a:gd name="connsiteY18" fmla="*/ 422275 h 444500"/>
                    <a:gd name="connsiteX19" fmla="*/ 127000 w 464618"/>
                    <a:gd name="connsiteY19" fmla="*/ 415925 h 444500"/>
                    <a:gd name="connsiteX20" fmla="*/ 117475 w 464618"/>
                    <a:gd name="connsiteY20" fmla="*/ 412750 h 444500"/>
                    <a:gd name="connsiteX21" fmla="*/ 104775 w 464618"/>
                    <a:gd name="connsiteY21" fmla="*/ 409575 h 444500"/>
                    <a:gd name="connsiteX22" fmla="*/ 101600 w 464618"/>
                    <a:gd name="connsiteY22" fmla="*/ 406400 h 444500"/>
                    <a:gd name="connsiteX23" fmla="*/ 101600 w 464618"/>
                    <a:gd name="connsiteY23" fmla="*/ 406400 h 444500"/>
                    <a:gd name="connsiteX0" fmla="*/ 0 w 466496"/>
                    <a:gd name="connsiteY0" fmla="*/ 292100 h 444500"/>
                    <a:gd name="connsiteX1" fmla="*/ 0 w 466496"/>
                    <a:gd name="connsiteY1" fmla="*/ 292100 h 444500"/>
                    <a:gd name="connsiteX2" fmla="*/ 177800 w 466496"/>
                    <a:gd name="connsiteY2" fmla="*/ 288925 h 444500"/>
                    <a:gd name="connsiteX3" fmla="*/ 254000 w 466496"/>
                    <a:gd name="connsiteY3" fmla="*/ 276225 h 444500"/>
                    <a:gd name="connsiteX4" fmla="*/ 323850 w 466496"/>
                    <a:gd name="connsiteY4" fmla="*/ 263525 h 444500"/>
                    <a:gd name="connsiteX5" fmla="*/ 384175 w 466496"/>
                    <a:gd name="connsiteY5" fmla="*/ 234950 h 444500"/>
                    <a:gd name="connsiteX6" fmla="*/ 403225 w 466496"/>
                    <a:gd name="connsiteY6" fmla="*/ 206375 h 444500"/>
                    <a:gd name="connsiteX7" fmla="*/ 434975 w 466496"/>
                    <a:gd name="connsiteY7" fmla="*/ 114300 h 444500"/>
                    <a:gd name="connsiteX8" fmla="*/ 447675 w 466496"/>
                    <a:gd name="connsiteY8" fmla="*/ 63500 h 444500"/>
                    <a:gd name="connsiteX9" fmla="*/ 454025 w 466496"/>
                    <a:gd name="connsiteY9" fmla="*/ 31750 h 444500"/>
                    <a:gd name="connsiteX10" fmla="*/ 460375 w 466496"/>
                    <a:gd name="connsiteY10" fmla="*/ 0 h 444500"/>
                    <a:gd name="connsiteX11" fmla="*/ 460375 w 466496"/>
                    <a:gd name="connsiteY11" fmla="*/ 307975 h 444500"/>
                    <a:gd name="connsiteX12" fmla="*/ 381000 w 466496"/>
                    <a:gd name="connsiteY12" fmla="*/ 377825 h 444500"/>
                    <a:gd name="connsiteX13" fmla="*/ 311150 w 466496"/>
                    <a:gd name="connsiteY13" fmla="*/ 428625 h 444500"/>
                    <a:gd name="connsiteX14" fmla="*/ 285750 w 466496"/>
                    <a:gd name="connsiteY14" fmla="*/ 441325 h 444500"/>
                    <a:gd name="connsiteX15" fmla="*/ 231775 w 466496"/>
                    <a:gd name="connsiteY15" fmla="*/ 444500 h 444500"/>
                    <a:gd name="connsiteX16" fmla="*/ 174625 w 466496"/>
                    <a:gd name="connsiteY16" fmla="*/ 434975 h 444500"/>
                    <a:gd name="connsiteX17" fmla="*/ 146050 w 466496"/>
                    <a:gd name="connsiteY17" fmla="*/ 422275 h 444500"/>
                    <a:gd name="connsiteX18" fmla="*/ 127000 w 466496"/>
                    <a:gd name="connsiteY18" fmla="*/ 415925 h 444500"/>
                    <a:gd name="connsiteX19" fmla="*/ 117475 w 466496"/>
                    <a:gd name="connsiteY19" fmla="*/ 412750 h 444500"/>
                    <a:gd name="connsiteX20" fmla="*/ 104775 w 466496"/>
                    <a:gd name="connsiteY20" fmla="*/ 409575 h 444500"/>
                    <a:gd name="connsiteX21" fmla="*/ 101600 w 466496"/>
                    <a:gd name="connsiteY21" fmla="*/ 406400 h 444500"/>
                    <a:gd name="connsiteX22" fmla="*/ 101600 w 466496"/>
                    <a:gd name="connsiteY22" fmla="*/ 406400 h 444500"/>
                    <a:gd name="connsiteX0" fmla="*/ 0 w 471667"/>
                    <a:gd name="connsiteY0" fmla="*/ 292100 h 444500"/>
                    <a:gd name="connsiteX1" fmla="*/ 0 w 471667"/>
                    <a:gd name="connsiteY1" fmla="*/ 292100 h 444500"/>
                    <a:gd name="connsiteX2" fmla="*/ 177800 w 471667"/>
                    <a:gd name="connsiteY2" fmla="*/ 288925 h 444500"/>
                    <a:gd name="connsiteX3" fmla="*/ 254000 w 471667"/>
                    <a:gd name="connsiteY3" fmla="*/ 276225 h 444500"/>
                    <a:gd name="connsiteX4" fmla="*/ 323850 w 471667"/>
                    <a:gd name="connsiteY4" fmla="*/ 263525 h 444500"/>
                    <a:gd name="connsiteX5" fmla="*/ 384175 w 471667"/>
                    <a:gd name="connsiteY5" fmla="*/ 234950 h 444500"/>
                    <a:gd name="connsiteX6" fmla="*/ 403225 w 471667"/>
                    <a:gd name="connsiteY6" fmla="*/ 206375 h 444500"/>
                    <a:gd name="connsiteX7" fmla="*/ 434975 w 471667"/>
                    <a:gd name="connsiteY7" fmla="*/ 114300 h 444500"/>
                    <a:gd name="connsiteX8" fmla="*/ 447675 w 471667"/>
                    <a:gd name="connsiteY8" fmla="*/ 63500 h 444500"/>
                    <a:gd name="connsiteX9" fmla="*/ 454025 w 471667"/>
                    <a:gd name="connsiteY9" fmla="*/ 31750 h 444500"/>
                    <a:gd name="connsiteX10" fmla="*/ 460375 w 471667"/>
                    <a:gd name="connsiteY10" fmla="*/ 0 h 444500"/>
                    <a:gd name="connsiteX11" fmla="*/ 460375 w 471667"/>
                    <a:gd name="connsiteY11" fmla="*/ 307975 h 444500"/>
                    <a:gd name="connsiteX12" fmla="*/ 311150 w 471667"/>
                    <a:gd name="connsiteY12" fmla="*/ 428625 h 444500"/>
                    <a:gd name="connsiteX13" fmla="*/ 285750 w 471667"/>
                    <a:gd name="connsiteY13" fmla="*/ 441325 h 444500"/>
                    <a:gd name="connsiteX14" fmla="*/ 231775 w 471667"/>
                    <a:gd name="connsiteY14" fmla="*/ 444500 h 444500"/>
                    <a:gd name="connsiteX15" fmla="*/ 174625 w 471667"/>
                    <a:gd name="connsiteY15" fmla="*/ 434975 h 444500"/>
                    <a:gd name="connsiteX16" fmla="*/ 146050 w 471667"/>
                    <a:gd name="connsiteY16" fmla="*/ 422275 h 444500"/>
                    <a:gd name="connsiteX17" fmla="*/ 127000 w 471667"/>
                    <a:gd name="connsiteY17" fmla="*/ 415925 h 444500"/>
                    <a:gd name="connsiteX18" fmla="*/ 117475 w 471667"/>
                    <a:gd name="connsiteY18" fmla="*/ 412750 h 444500"/>
                    <a:gd name="connsiteX19" fmla="*/ 104775 w 471667"/>
                    <a:gd name="connsiteY19" fmla="*/ 409575 h 444500"/>
                    <a:gd name="connsiteX20" fmla="*/ 101600 w 471667"/>
                    <a:gd name="connsiteY20" fmla="*/ 406400 h 444500"/>
                    <a:gd name="connsiteX21" fmla="*/ 101600 w 471667"/>
                    <a:gd name="connsiteY21" fmla="*/ 406400 h 444500"/>
                    <a:gd name="connsiteX0" fmla="*/ 0 w 473548"/>
                    <a:gd name="connsiteY0" fmla="*/ 292100 h 452065"/>
                    <a:gd name="connsiteX1" fmla="*/ 0 w 473548"/>
                    <a:gd name="connsiteY1" fmla="*/ 292100 h 452065"/>
                    <a:gd name="connsiteX2" fmla="*/ 177800 w 473548"/>
                    <a:gd name="connsiteY2" fmla="*/ 288925 h 452065"/>
                    <a:gd name="connsiteX3" fmla="*/ 254000 w 473548"/>
                    <a:gd name="connsiteY3" fmla="*/ 276225 h 452065"/>
                    <a:gd name="connsiteX4" fmla="*/ 323850 w 473548"/>
                    <a:gd name="connsiteY4" fmla="*/ 263525 h 452065"/>
                    <a:gd name="connsiteX5" fmla="*/ 384175 w 473548"/>
                    <a:gd name="connsiteY5" fmla="*/ 234950 h 452065"/>
                    <a:gd name="connsiteX6" fmla="*/ 403225 w 473548"/>
                    <a:gd name="connsiteY6" fmla="*/ 206375 h 452065"/>
                    <a:gd name="connsiteX7" fmla="*/ 434975 w 473548"/>
                    <a:gd name="connsiteY7" fmla="*/ 114300 h 452065"/>
                    <a:gd name="connsiteX8" fmla="*/ 447675 w 473548"/>
                    <a:gd name="connsiteY8" fmla="*/ 63500 h 452065"/>
                    <a:gd name="connsiteX9" fmla="*/ 454025 w 473548"/>
                    <a:gd name="connsiteY9" fmla="*/ 31750 h 452065"/>
                    <a:gd name="connsiteX10" fmla="*/ 460375 w 473548"/>
                    <a:gd name="connsiteY10" fmla="*/ 0 h 452065"/>
                    <a:gd name="connsiteX11" fmla="*/ 460375 w 473548"/>
                    <a:gd name="connsiteY11" fmla="*/ 307975 h 452065"/>
                    <a:gd name="connsiteX12" fmla="*/ 285750 w 473548"/>
                    <a:gd name="connsiteY12" fmla="*/ 441325 h 452065"/>
                    <a:gd name="connsiteX13" fmla="*/ 231775 w 473548"/>
                    <a:gd name="connsiteY13" fmla="*/ 444500 h 452065"/>
                    <a:gd name="connsiteX14" fmla="*/ 174625 w 473548"/>
                    <a:gd name="connsiteY14" fmla="*/ 434975 h 452065"/>
                    <a:gd name="connsiteX15" fmla="*/ 146050 w 473548"/>
                    <a:gd name="connsiteY15" fmla="*/ 422275 h 452065"/>
                    <a:gd name="connsiteX16" fmla="*/ 127000 w 473548"/>
                    <a:gd name="connsiteY16" fmla="*/ 415925 h 452065"/>
                    <a:gd name="connsiteX17" fmla="*/ 117475 w 473548"/>
                    <a:gd name="connsiteY17" fmla="*/ 412750 h 452065"/>
                    <a:gd name="connsiteX18" fmla="*/ 104775 w 473548"/>
                    <a:gd name="connsiteY18" fmla="*/ 409575 h 452065"/>
                    <a:gd name="connsiteX19" fmla="*/ 101600 w 473548"/>
                    <a:gd name="connsiteY19" fmla="*/ 406400 h 452065"/>
                    <a:gd name="connsiteX20" fmla="*/ 101600 w 473548"/>
                    <a:gd name="connsiteY20" fmla="*/ 406400 h 452065"/>
                    <a:gd name="connsiteX0" fmla="*/ 0 w 477545"/>
                    <a:gd name="connsiteY0" fmla="*/ 292100 h 444500"/>
                    <a:gd name="connsiteX1" fmla="*/ 0 w 477545"/>
                    <a:gd name="connsiteY1" fmla="*/ 292100 h 444500"/>
                    <a:gd name="connsiteX2" fmla="*/ 177800 w 477545"/>
                    <a:gd name="connsiteY2" fmla="*/ 288925 h 444500"/>
                    <a:gd name="connsiteX3" fmla="*/ 254000 w 477545"/>
                    <a:gd name="connsiteY3" fmla="*/ 276225 h 444500"/>
                    <a:gd name="connsiteX4" fmla="*/ 323850 w 477545"/>
                    <a:gd name="connsiteY4" fmla="*/ 263525 h 444500"/>
                    <a:gd name="connsiteX5" fmla="*/ 384175 w 477545"/>
                    <a:gd name="connsiteY5" fmla="*/ 234950 h 444500"/>
                    <a:gd name="connsiteX6" fmla="*/ 403225 w 477545"/>
                    <a:gd name="connsiteY6" fmla="*/ 206375 h 444500"/>
                    <a:gd name="connsiteX7" fmla="*/ 434975 w 477545"/>
                    <a:gd name="connsiteY7" fmla="*/ 114300 h 444500"/>
                    <a:gd name="connsiteX8" fmla="*/ 447675 w 477545"/>
                    <a:gd name="connsiteY8" fmla="*/ 63500 h 444500"/>
                    <a:gd name="connsiteX9" fmla="*/ 454025 w 477545"/>
                    <a:gd name="connsiteY9" fmla="*/ 31750 h 444500"/>
                    <a:gd name="connsiteX10" fmla="*/ 460375 w 477545"/>
                    <a:gd name="connsiteY10" fmla="*/ 0 h 444500"/>
                    <a:gd name="connsiteX11" fmla="*/ 460375 w 477545"/>
                    <a:gd name="connsiteY11" fmla="*/ 307975 h 444500"/>
                    <a:gd name="connsiteX12" fmla="*/ 231775 w 477545"/>
                    <a:gd name="connsiteY12" fmla="*/ 444500 h 444500"/>
                    <a:gd name="connsiteX13" fmla="*/ 174625 w 477545"/>
                    <a:gd name="connsiteY13" fmla="*/ 434975 h 444500"/>
                    <a:gd name="connsiteX14" fmla="*/ 146050 w 477545"/>
                    <a:gd name="connsiteY14" fmla="*/ 422275 h 444500"/>
                    <a:gd name="connsiteX15" fmla="*/ 127000 w 477545"/>
                    <a:gd name="connsiteY15" fmla="*/ 415925 h 444500"/>
                    <a:gd name="connsiteX16" fmla="*/ 117475 w 477545"/>
                    <a:gd name="connsiteY16" fmla="*/ 412750 h 444500"/>
                    <a:gd name="connsiteX17" fmla="*/ 104775 w 477545"/>
                    <a:gd name="connsiteY17" fmla="*/ 409575 h 444500"/>
                    <a:gd name="connsiteX18" fmla="*/ 101600 w 477545"/>
                    <a:gd name="connsiteY18" fmla="*/ 406400 h 444500"/>
                    <a:gd name="connsiteX19" fmla="*/ 101600 w 477545"/>
                    <a:gd name="connsiteY19" fmla="*/ 406400 h 444500"/>
                    <a:gd name="connsiteX0" fmla="*/ 0 w 481778"/>
                    <a:gd name="connsiteY0" fmla="*/ 292100 h 441630"/>
                    <a:gd name="connsiteX1" fmla="*/ 0 w 481778"/>
                    <a:gd name="connsiteY1" fmla="*/ 292100 h 441630"/>
                    <a:gd name="connsiteX2" fmla="*/ 177800 w 481778"/>
                    <a:gd name="connsiteY2" fmla="*/ 288925 h 441630"/>
                    <a:gd name="connsiteX3" fmla="*/ 254000 w 481778"/>
                    <a:gd name="connsiteY3" fmla="*/ 276225 h 441630"/>
                    <a:gd name="connsiteX4" fmla="*/ 323850 w 481778"/>
                    <a:gd name="connsiteY4" fmla="*/ 263525 h 441630"/>
                    <a:gd name="connsiteX5" fmla="*/ 384175 w 481778"/>
                    <a:gd name="connsiteY5" fmla="*/ 234950 h 441630"/>
                    <a:gd name="connsiteX6" fmla="*/ 403225 w 481778"/>
                    <a:gd name="connsiteY6" fmla="*/ 206375 h 441630"/>
                    <a:gd name="connsiteX7" fmla="*/ 434975 w 481778"/>
                    <a:gd name="connsiteY7" fmla="*/ 114300 h 441630"/>
                    <a:gd name="connsiteX8" fmla="*/ 447675 w 481778"/>
                    <a:gd name="connsiteY8" fmla="*/ 63500 h 441630"/>
                    <a:gd name="connsiteX9" fmla="*/ 454025 w 481778"/>
                    <a:gd name="connsiteY9" fmla="*/ 31750 h 441630"/>
                    <a:gd name="connsiteX10" fmla="*/ 460375 w 481778"/>
                    <a:gd name="connsiteY10" fmla="*/ 0 h 441630"/>
                    <a:gd name="connsiteX11" fmla="*/ 460375 w 481778"/>
                    <a:gd name="connsiteY11" fmla="*/ 307975 h 441630"/>
                    <a:gd name="connsiteX12" fmla="*/ 174625 w 481778"/>
                    <a:gd name="connsiteY12" fmla="*/ 434975 h 441630"/>
                    <a:gd name="connsiteX13" fmla="*/ 146050 w 481778"/>
                    <a:gd name="connsiteY13" fmla="*/ 422275 h 441630"/>
                    <a:gd name="connsiteX14" fmla="*/ 127000 w 481778"/>
                    <a:gd name="connsiteY14" fmla="*/ 415925 h 441630"/>
                    <a:gd name="connsiteX15" fmla="*/ 117475 w 481778"/>
                    <a:gd name="connsiteY15" fmla="*/ 412750 h 441630"/>
                    <a:gd name="connsiteX16" fmla="*/ 104775 w 481778"/>
                    <a:gd name="connsiteY16" fmla="*/ 409575 h 441630"/>
                    <a:gd name="connsiteX17" fmla="*/ 101600 w 481778"/>
                    <a:gd name="connsiteY17" fmla="*/ 406400 h 441630"/>
                    <a:gd name="connsiteX18" fmla="*/ 101600 w 481778"/>
                    <a:gd name="connsiteY18" fmla="*/ 406400 h 441630"/>
                    <a:gd name="connsiteX0" fmla="*/ 0 w 481778"/>
                    <a:gd name="connsiteY0" fmla="*/ 292100 h 441630"/>
                    <a:gd name="connsiteX1" fmla="*/ 0 w 481778"/>
                    <a:gd name="connsiteY1" fmla="*/ 292100 h 441630"/>
                    <a:gd name="connsiteX2" fmla="*/ 177800 w 481778"/>
                    <a:gd name="connsiteY2" fmla="*/ 288925 h 441630"/>
                    <a:gd name="connsiteX3" fmla="*/ 254000 w 481778"/>
                    <a:gd name="connsiteY3" fmla="*/ 276225 h 441630"/>
                    <a:gd name="connsiteX4" fmla="*/ 323850 w 481778"/>
                    <a:gd name="connsiteY4" fmla="*/ 263525 h 441630"/>
                    <a:gd name="connsiteX5" fmla="*/ 384175 w 481778"/>
                    <a:gd name="connsiteY5" fmla="*/ 234950 h 441630"/>
                    <a:gd name="connsiteX6" fmla="*/ 403225 w 481778"/>
                    <a:gd name="connsiteY6" fmla="*/ 206375 h 441630"/>
                    <a:gd name="connsiteX7" fmla="*/ 434975 w 481778"/>
                    <a:gd name="connsiteY7" fmla="*/ 114300 h 441630"/>
                    <a:gd name="connsiteX8" fmla="*/ 447675 w 481778"/>
                    <a:gd name="connsiteY8" fmla="*/ 63500 h 441630"/>
                    <a:gd name="connsiteX9" fmla="*/ 454025 w 481778"/>
                    <a:gd name="connsiteY9" fmla="*/ 31750 h 441630"/>
                    <a:gd name="connsiteX10" fmla="*/ 460375 w 481778"/>
                    <a:gd name="connsiteY10" fmla="*/ 0 h 441630"/>
                    <a:gd name="connsiteX11" fmla="*/ 460375 w 481778"/>
                    <a:gd name="connsiteY11" fmla="*/ 307975 h 441630"/>
                    <a:gd name="connsiteX12" fmla="*/ 174625 w 481778"/>
                    <a:gd name="connsiteY12" fmla="*/ 434975 h 441630"/>
                    <a:gd name="connsiteX13" fmla="*/ 146050 w 481778"/>
                    <a:gd name="connsiteY13" fmla="*/ 422275 h 441630"/>
                    <a:gd name="connsiteX14" fmla="*/ 127000 w 481778"/>
                    <a:gd name="connsiteY14" fmla="*/ 415925 h 441630"/>
                    <a:gd name="connsiteX15" fmla="*/ 117475 w 481778"/>
                    <a:gd name="connsiteY15" fmla="*/ 412750 h 441630"/>
                    <a:gd name="connsiteX16" fmla="*/ 104775 w 481778"/>
                    <a:gd name="connsiteY16" fmla="*/ 409575 h 441630"/>
                    <a:gd name="connsiteX17" fmla="*/ 101600 w 481778"/>
                    <a:gd name="connsiteY17" fmla="*/ 406400 h 441630"/>
                    <a:gd name="connsiteX0" fmla="*/ 0 w 481778"/>
                    <a:gd name="connsiteY0" fmla="*/ 292100 h 441630"/>
                    <a:gd name="connsiteX1" fmla="*/ 0 w 481778"/>
                    <a:gd name="connsiteY1" fmla="*/ 292100 h 441630"/>
                    <a:gd name="connsiteX2" fmla="*/ 177800 w 481778"/>
                    <a:gd name="connsiteY2" fmla="*/ 288925 h 441630"/>
                    <a:gd name="connsiteX3" fmla="*/ 254000 w 481778"/>
                    <a:gd name="connsiteY3" fmla="*/ 276225 h 441630"/>
                    <a:gd name="connsiteX4" fmla="*/ 323850 w 481778"/>
                    <a:gd name="connsiteY4" fmla="*/ 263525 h 441630"/>
                    <a:gd name="connsiteX5" fmla="*/ 384175 w 481778"/>
                    <a:gd name="connsiteY5" fmla="*/ 234950 h 441630"/>
                    <a:gd name="connsiteX6" fmla="*/ 403225 w 481778"/>
                    <a:gd name="connsiteY6" fmla="*/ 206375 h 441630"/>
                    <a:gd name="connsiteX7" fmla="*/ 434975 w 481778"/>
                    <a:gd name="connsiteY7" fmla="*/ 114300 h 441630"/>
                    <a:gd name="connsiteX8" fmla="*/ 447675 w 481778"/>
                    <a:gd name="connsiteY8" fmla="*/ 63500 h 441630"/>
                    <a:gd name="connsiteX9" fmla="*/ 454025 w 481778"/>
                    <a:gd name="connsiteY9" fmla="*/ 31750 h 441630"/>
                    <a:gd name="connsiteX10" fmla="*/ 460375 w 481778"/>
                    <a:gd name="connsiteY10" fmla="*/ 0 h 441630"/>
                    <a:gd name="connsiteX11" fmla="*/ 460375 w 481778"/>
                    <a:gd name="connsiteY11" fmla="*/ 307975 h 441630"/>
                    <a:gd name="connsiteX12" fmla="*/ 174625 w 481778"/>
                    <a:gd name="connsiteY12" fmla="*/ 434975 h 441630"/>
                    <a:gd name="connsiteX13" fmla="*/ 146050 w 481778"/>
                    <a:gd name="connsiteY13" fmla="*/ 422275 h 441630"/>
                    <a:gd name="connsiteX14" fmla="*/ 127000 w 481778"/>
                    <a:gd name="connsiteY14" fmla="*/ 415925 h 441630"/>
                    <a:gd name="connsiteX15" fmla="*/ 117475 w 481778"/>
                    <a:gd name="connsiteY15" fmla="*/ 412750 h 441630"/>
                    <a:gd name="connsiteX16" fmla="*/ 104775 w 481778"/>
                    <a:gd name="connsiteY16" fmla="*/ 409575 h 441630"/>
                    <a:gd name="connsiteX0" fmla="*/ 0 w 481778"/>
                    <a:gd name="connsiteY0" fmla="*/ 292100 h 441630"/>
                    <a:gd name="connsiteX1" fmla="*/ 0 w 481778"/>
                    <a:gd name="connsiteY1" fmla="*/ 292100 h 441630"/>
                    <a:gd name="connsiteX2" fmla="*/ 177800 w 481778"/>
                    <a:gd name="connsiteY2" fmla="*/ 288925 h 441630"/>
                    <a:gd name="connsiteX3" fmla="*/ 254000 w 481778"/>
                    <a:gd name="connsiteY3" fmla="*/ 276225 h 441630"/>
                    <a:gd name="connsiteX4" fmla="*/ 323850 w 481778"/>
                    <a:gd name="connsiteY4" fmla="*/ 263525 h 441630"/>
                    <a:gd name="connsiteX5" fmla="*/ 384175 w 481778"/>
                    <a:gd name="connsiteY5" fmla="*/ 234950 h 441630"/>
                    <a:gd name="connsiteX6" fmla="*/ 403225 w 481778"/>
                    <a:gd name="connsiteY6" fmla="*/ 206375 h 441630"/>
                    <a:gd name="connsiteX7" fmla="*/ 434975 w 481778"/>
                    <a:gd name="connsiteY7" fmla="*/ 114300 h 441630"/>
                    <a:gd name="connsiteX8" fmla="*/ 447675 w 481778"/>
                    <a:gd name="connsiteY8" fmla="*/ 63500 h 441630"/>
                    <a:gd name="connsiteX9" fmla="*/ 454025 w 481778"/>
                    <a:gd name="connsiteY9" fmla="*/ 31750 h 441630"/>
                    <a:gd name="connsiteX10" fmla="*/ 460375 w 481778"/>
                    <a:gd name="connsiteY10" fmla="*/ 0 h 441630"/>
                    <a:gd name="connsiteX11" fmla="*/ 460375 w 481778"/>
                    <a:gd name="connsiteY11" fmla="*/ 307975 h 441630"/>
                    <a:gd name="connsiteX12" fmla="*/ 174625 w 481778"/>
                    <a:gd name="connsiteY12" fmla="*/ 434975 h 441630"/>
                    <a:gd name="connsiteX13" fmla="*/ 146050 w 481778"/>
                    <a:gd name="connsiteY13" fmla="*/ 422275 h 441630"/>
                    <a:gd name="connsiteX14" fmla="*/ 127000 w 481778"/>
                    <a:gd name="connsiteY14" fmla="*/ 415925 h 441630"/>
                    <a:gd name="connsiteX15" fmla="*/ 117475 w 481778"/>
                    <a:gd name="connsiteY15" fmla="*/ 412750 h 441630"/>
                    <a:gd name="connsiteX0" fmla="*/ 0 w 481778"/>
                    <a:gd name="connsiteY0" fmla="*/ 292100 h 441630"/>
                    <a:gd name="connsiteX1" fmla="*/ 0 w 481778"/>
                    <a:gd name="connsiteY1" fmla="*/ 292100 h 441630"/>
                    <a:gd name="connsiteX2" fmla="*/ 177800 w 481778"/>
                    <a:gd name="connsiteY2" fmla="*/ 288925 h 441630"/>
                    <a:gd name="connsiteX3" fmla="*/ 254000 w 481778"/>
                    <a:gd name="connsiteY3" fmla="*/ 276225 h 441630"/>
                    <a:gd name="connsiteX4" fmla="*/ 323850 w 481778"/>
                    <a:gd name="connsiteY4" fmla="*/ 263525 h 441630"/>
                    <a:gd name="connsiteX5" fmla="*/ 384175 w 481778"/>
                    <a:gd name="connsiteY5" fmla="*/ 234950 h 441630"/>
                    <a:gd name="connsiteX6" fmla="*/ 403225 w 481778"/>
                    <a:gd name="connsiteY6" fmla="*/ 206375 h 441630"/>
                    <a:gd name="connsiteX7" fmla="*/ 434975 w 481778"/>
                    <a:gd name="connsiteY7" fmla="*/ 114300 h 441630"/>
                    <a:gd name="connsiteX8" fmla="*/ 447675 w 481778"/>
                    <a:gd name="connsiteY8" fmla="*/ 63500 h 441630"/>
                    <a:gd name="connsiteX9" fmla="*/ 454025 w 481778"/>
                    <a:gd name="connsiteY9" fmla="*/ 31750 h 441630"/>
                    <a:gd name="connsiteX10" fmla="*/ 460375 w 481778"/>
                    <a:gd name="connsiteY10" fmla="*/ 0 h 441630"/>
                    <a:gd name="connsiteX11" fmla="*/ 460375 w 481778"/>
                    <a:gd name="connsiteY11" fmla="*/ 307975 h 441630"/>
                    <a:gd name="connsiteX12" fmla="*/ 174625 w 481778"/>
                    <a:gd name="connsiteY12" fmla="*/ 434975 h 441630"/>
                    <a:gd name="connsiteX13" fmla="*/ 146050 w 481778"/>
                    <a:gd name="connsiteY13" fmla="*/ 422275 h 441630"/>
                    <a:gd name="connsiteX14" fmla="*/ 127000 w 481778"/>
                    <a:gd name="connsiteY14" fmla="*/ 415925 h 441630"/>
                    <a:gd name="connsiteX0" fmla="*/ 0 w 481778"/>
                    <a:gd name="connsiteY0" fmla="*/ 292100 h 441630"/>
                    <a:gd name="connsiteX1" fmla="*/ 0 w 481778"/>
                    <a:gd name="connsiteY1" fmla="*/ 292100 h 441630"/>
                    <a:gd name="connsiteX2" fmla="*/ 177800 w 481778"/>
                    <a:gd name="connsiteY2" fmla="*/ 288925 h 441630"/>
                    <a:gd name="connsiteX3" fmla="*/ 254000 w 481778"/>
                    <a:gd name="connsiteY3" fmla="*/ 276225 h 441630"/>
                    <a:gd name="connsiteX4" fmla="*/ 323850 w 481778"/>
                    <a:gd name="connsiteY4" fmla="*/ 263525 h 441630"/>
                    <a:gd name="connsiteX5" fmla="*/ 384175 w 481778"/>
                    <a:gd name="connsiteY5" fmla="*/ 234950 h 441630"/>
                    <a:gd name="connsiteX6" fmla="*/ 403225 w 481778"/>
                    <a:gd name="connsiteY6" fmla="*/ 206375 h 441630"/>
                    <a:gd name="connsiteX7" fmla="*/ 434975 w 481778"/>
                    <a:gd name="connsiteY7" fmla="*/ 114300 h 441630"/>
                    <a:gd name="connsiteX8" fmla="*/ 447675 w 481778"/>
                    <a:gd name="connsiteY8" fmla="*/ 63500 h 441630"/>
                    <a:gd name="connsiteX9" fmla="*/ 454025 w 481778"/>
                    <a:gd name="connsiteY9" fmla="*/ 31750 h 441630"/>
                    <a:gd name="connsiteX10" fmla="*/ 460375 w 481778"/>
                    <a:gd name="connsiteY10" fmla="*/ 0 h 441630"/>
                    <a:gd name="connsiteX11" fmla="*/ 460375 w 481778"/>
                    <a:gd name="connsiteY11" fmla="*/ 307975 h 441630"/>
                    <a:gd name="connsiteX12" fmla="*/ 174625 w 481778"/>
                    <a:gd name="connsiteY12" fmla="*/ 434975 h 441630"/>
                    <a:gd name="connsiteX13" fmla="*/ 146050 w 481778"/>
                    <a:gd name="connsiteY13" fmla="*/ 422275 h 441630"/>
                    <a:gd name="connsiteX0" fmla="*/ 0 w 481778"/>
                    <a:gd name="connsiteY0" fmla="*/ 292100 h 434975"/>
                    <a:gd name="connsiteX1" fmla="*/ 0 w 481778"/>
                    <a:gd name="connsiteY1" fmla="*/ 292100 h 434975"/>
                    <a:gd name="connsiteX2" fmla="*/ 177800 w 481778"/>
                    <a:gd name="connsiteY2" fmla="*/ 288925 h 434975"/>
                    <a:gd name="connsiteX3" fmla="*/ 254000 w 481778"/>
                    <a:gd name="connsiteY3" fmla="*/ 276225 h 434975"/>
                    <a:gd name="connsiteX4" fmla="*/ 323850 w 481778"/>
                    <a:gd name="connsiteY4" fmla="*/ 263525 h 434975"/>
                    <a:gd name="connsiteX5" fmla="*/ 384175 w 481778"/>
                    <a:gd name="connsiteY5" fmla="*/ 234950 h 434975"/>
                    <a:gd name="connsiteX6" fmla="*/ 403225 w 481778"/>
                    <a:gd name="connsiteY6" fmla="*/ 206375 h 434975"/>
                    <a:gd name="connsiteX7" fmla="*/ 434975 w 481778"/>
                    <a:gd name="connsiteY7" fmla="*/ 114300 h 434975"/>
                    <a:gd name="connsiteX8" fmla="*/ 447675 w 481778"/>
                    <a:gd name="connsiteY8" fmla="*/ 63500 h 434975"/>
                    <a:gd name="connsiteX9" fmla="*/ 454025 w 481778"/>
                    <a:gd name="connsiteY9" fmla="*/ 31750 h 434975"/>
                    <a:gd name="connsiteX10" fmla="*/ 460375 w 481778"/>
                    <a:gd name="connsiteY10" fmla="*/ 0 h 434975"/>
                    <a:gd name="connsiteX11" fmla="*/ 460375 w 481778"/>
                    <a:gd name="connsiteY11" fmla="*/ 307975 h 434975"/>
                    <a:gd name="connsiteX12" fmla="*/ 174625 w 481778"/>
                    <a:gd name="connsiteY12" fmla="*/ 434975 h 434975"/>
                    <a:gd name="connsiteX0" fmla="*/ 0 w 481778"/>
                    <a:gd name="connsiteY0" fmla="*/ 303003 h 445878"/>
                    <a:gd name="connsiteX1" fmla="*/ 0 w 481778"/>
                    <a:gd name="connsiteY1" fmla="*/ 303003 h 445878"/>
                    <a:gd name="connsiteX2" fmla="*/ 177800 w 481778"/>
                    <a:gd name="connsiteY2" fmla="*/ 299828 h 445878"/>
                    <a:gd name="connsiteX3" fmla="*/ 254000 w 481778"/>
                    <a:gd name="connsiteY3" fmla="*/ 287128 h 445878"/>
                    <a:gd name="connsiteX4" fmla="*/ 323850 w 481778"/>
                    <a:gd name="connsiteY4" fmla="*/ 274428 h 445878"/>
                    <a:gd name="connsiteX5" fmla="*/ 384175 w 481778"/>
                    <a:gd name="connsiteY5" fmla="*/ 245853 h 445878"/>
                    <a:gd name="connsiteX6" fmla="*/ 403225 w 481778"/>
                    <a:gd name="connsiteY6" fmla="*/ 217278 h 445878"/>
                    <a:gd name="connsiteX7" fmla="*/ 434975 w 481778"/>
                    <a:gd name="connsiteY7" fmla="*/ 125203 h 445878"/>
                    <a:gd name="connsiteX8" fmla="*/ 447675 w 481778"/>
                    <a:gd name="connsiteY8" fmla="*/ 74403 h 445878"/>
                    <a:gd name="connsiteX9" fmla="*/ 460375 w 481778"/>
                    <a:gd name="connsiteY9" fmla="*/ 10903 h 445878"/>
                    <a:gd name="connsiteX10" fmla="*/ 460375 w 481778"/>
                    <a:gd name="connsiteY10" fmla="*/ 318878 h 445878"/>
                    <a:gd name="connsiteX11" fmla="*/ 174625 w 481778"/>
                    <a:gd name="connsiteY11" fmla="*/ 445878 h 445878"/>
                    <a:gd name="connsiteX0" fmla="*/ 0 w 481778"/>
                    <a:gd name="connsiteY0" fmla="*/ 297868 h 440743"/>
                    <a:gd name="connsiteX1" fmla="*/ 0 w 481778"/>
                    <a:gd name="connsiteY1" fmla="*/ 297868 h 440743"/>
                    <a:gd name="connsiteX2" fmla="*/ 177800 w 481778"/>
                    <a:gd name="connsiteY2" fmla="*/ 294693 h 440743"/>
                    <a:gd name="connsiteX3" fmla="*/ 254000 w 481778"/>
                    <a:gd name="connsiteY3" fmla="*/ 281993 h 440743"/>
                    <a:gd name="connsiteX4" fmla="*/ 323850 w 481778"/>
                    <a:gd name="connsiteY4" fmla="*/ 269293 h 440743"/>
                    <a:gd name="connsiteX5" fmla="*/ 384175 w 481778"/>
                    <a:gd name="connsiteY5" fmla="*/ 240718 h 440743"/>
                    <a:gd name="connsiteX6" fmla="*/ 403225 w 481778"/>
                    <a:gd name="connsiteY6" fmla="*/ 212143 h 440743"/>
                    <a:gd name="connsiteX7" fmla="*/ 434975 w 481778"/>
                    <a:gd name="connsiteY7" fmla="*/ 120068 h 440743"/>
                    <a:gd name="connsiteX8" fmla="*/ 460375 w 481778"/>
                    <a:gd name="connsiteY8" fmla="*/ 5768 h 440743"/>
                    <a:gd name="connsiteX9" fmla="*/ 460375 w 481778"/>
                    <a:gd name="connsiteY9" fmla="*/ 313743 h 440743"/>
                    <a:gd name="connsiteX10" fmla="*/ 174625 w 481778"/>
                    <a:gd name="connsiteY10" fmla="*/ 440743 h 440743"/>
                    <a:gd name="connsiteX0" fmla="*/ 0 w 481778"/>
                    <a:gd name="connsiteY0" fmla="*/ 293197 h 436072"/>
                    <a:gd name="connsiteX1" fmla="*/ 0 w 481778"/>
                    <a:gd name="connsiteY1" fmla="*/ 293197 h 436072"/>
                    <a:gd name="connsiteX2" fmla="*/ 177800 w 481778"/>
                    <a:gd name="connsiteY2" fmla="*/ 290022 h 436072"/>
                    <a:gd name="connsiteX3" fmla="*/ 254000 w 481778"/>
                    <a:gd name="connsiteY3" fmla="*/ 277322 h 436072"/>
                    <a:gd name="connsiteX4" fmla="*/ 323850 w 481778"/>
                    <a:gd name="connsiteY4" fmla="*/ 264622 h 436072"/>
                    <a:gd name="connsiteX5" fmla="*/ 384175 w 481778"/>
                    <a:gd name="connsiteY5" fmla="*/ 236047 h 436072"/>
                    <a:gd name="connsiteX6" fmla="*/ 403225 w 481778"/>
                    <a:gd name="connsiteY6" fmla="*/ 207472 h 436072"/>
                    <a:gd name="connsiteX7" fmla="*/ 460375 w 481778"/>
                    <a:gd name="connsiteY7" fmla="*/ 1097 h 436072"/>
                    <a:gd name="connsiteX8" fmla="*/ 460375 w 481778"/>
                    <a:gd name="connsiteY8" fmla="*/ 309072 h 436072"/>
                    <a:gd name="connsiteX9" fmla="*/ 174625 w 481778"/>
                    <a:gd name="connsiteY9" fmla="*/ 436072 h 436072"/>
                    <a:gd name="connsiteX0" fmla="*/ 0 w 481778"/>
                    <a:gd name="connsiteY0" fmla="*/ 293223 h 436098"/>
                    <a:gd name="connsiteX1" fmla="*/ 0 w 481778"/>
                    <a:gd name="connsiteY1" fmla="*/ 293223 h 436098"/>
                    <a:gd name="connsiteX2" fmla="*/ 177800 w 481778"/>
                    <a:gd name="connsiteY2" fmla="*/ 290048 h 436098"/>
                    <a:gd name="connsiteX3" fmla="*/ 254000 w 481778"/>
                    <a:gd name="connsiteY3" fmla="*/ 277348 h 436098"/>
                    <a:gd name="connsiteX4" fmla="*/ 323850 w 481778"/>
                    <a:gd name="connsiteY4" fmla="*/ 264648 h 436098"/>
                    <a:gd name="connsiteX5" fmla="*/ 403225 w 481778"/>
                    <a:gd name="connsiteY5" fmla="*/ 207498 h 436098"/>
                    <a:gd name="connsiteX6" fmla="*/ 460375 w 481778"/>
                    <a:gd name="connsiteY6" fmla="*/ 1123 h 436098"/>
                    <a:gd name="connsiteX7" fmla="*/ 460375 w 481778"/>
                    <a:gd name="connsiteY7" fmla="*/ 309098 h 436098"/>
                    <a:gd name="connsiteX8" fmla="*/ 174625 w 481778"/>
                    <a:gd name="connsiteY8" fmla="*/ 436098 h 436098"/>
                    <a:gd name="connsiteX0" fmla="*/ 0 w 481778"/>
                    <a:gd name="connsiteY0" fmla="*/ 293235 h 436110"/>
                    <a:gd name="connsiteX1" fmla="*/ 0 w 481778"/>
                    <a:gd name="connsiteY1" fmla="*/ 293235 h 436110"/>
                    <a:gd name="connsiteX2" fmla="*/ 177800 w 481778"/>
                    <a:gd name="connsiteY2" fmla="*/ 290060 h 436110"/>
                    <a:gd name="connsiteX3" fmla="*/ 254000 w 481778"/>
                    <a:gd name="connsiteY3" fmla="*/ 277360 h 436110"/>
                    <a:gd name="connsiteX4" fmla="*/ 403225 w 481778"/>
                    <a:gd name="connsiteY4" fmla="*/ 207510 h 436110"/>
                    <a:gd name="connsiteX5" fmla="*/ 460375 w 481778"/>
                    <a:gd name="connsiteY5" fmla="*/ 1135 h 436110"/>
                    <a:gd name="connsiteX6" fmla="*/ 460375 w 481778"/>
                    <a:gd name="connsiteY6" fmla="*/ 309110 h 436110"/>
                    <a:gd name="connsiteX7" fmla="*/ 174625 w 481778"/>
                    <a:gd name="connsiteY7" fmla="*/ 436110 h 436110"/>
                    <a:gd name="connsiteX0" fmla="*/ 0 w 481778"/>
                    <a:gd name="connsiteY0" fmla="*/ 293248 h 436123"/>
                    <a:gd name="connsiteX1" fmla="*/ 0 w 481778"/>
                    <a:gd name="connsiteY1" fmla="*/ 293248 h 436123"/>
                    <a:gd name="connsiteX2" fmla="*/ 177800 w 481778"/>
                    <a:gd name="connsiteY2" fmla="*/ 290073 h 436123"/>
                    <a:gd name="connsiteX3" fmla="*/ 403225 w 481778"/>
                    <a:gd name="connsiteY3" fmla="*/ 207523 h 436123"/>
                    <a:gd name="connsiteX4" fmla="*/ 460375 w 481778"/>
                    <a:gd name="connsiteY4" fmla="*/ 1148 h 436123"/>
                    <a:gd name="connsiteX5" fmla="*/ 460375 w 481778"/>
                    <a:gd name="connsiteY5" fmla="*/ 309123 h 436123"/>
                    <a:gd name="connsiteX6" fmla="*/ 174625 w 481778"/>
                    <a:gd name="connsiteY6" fmla="*/ 436123 h 436123"/>
                    <a:gd name="connsiteX0" fmla="*/ 0 w 481778"/>
                    <a:gd name="connsiteY0" fmla="*/ 293251 h 436126"/>
                    <a:gd name="connsiteX1" fmla="*/ 0 w 481778"/>
                    <a:gd name="connsiteY1" fmla="*/ 293251 h 436126"/>
                    <a:gd name="connsiteX2" fmla="*/ 403225 w 481778"/>
                    <a:gd name="connsiteY2" fmla="*/ 207526 h 436126"/>
                    <a:gd name="connsiteX3" fmla="*/ 460375 w 481778"/>
                    <a:gd name="connsiteY3" fmla="*/ 1151 h 436126"/>
                    <a:gd name="connsiteX4" fmla="*/ 460375 w 481778"/>
                    <a:gd name="connsiteY4" fmla="*/ 309126 h 436126"/>
                    <a:gd name="connsiteX5" fmla="*/ 174625 w 481778"/>
                    <a:gd name="connsiteY5" fmla="*/ 436126 h 436126"/>
                    <a:gd name="connsiteX0" fmla="*/ 0 w 538755"/>
                    <a:gd name="connsiteY0" fmla="*/ 298862 h 441737"/>
                    <a:gd name="connsiteX1" fmla="*/ 0 w 538755"/>
                    <a:gd name="connsiteY1" fmla="*/ 298862 h 441737"/>
                    <a:gd name="connsiteX2" fmla="*/ 403225 w 538755"/>
                    <a:gd name="connsiteY2" fmla="*/ 213137 h 441737"/>
                    <a:gd name="connsiteX3" fmla="*/ 538713 w 538755"/>
                    <a:gd name="connsiteY3" fmla="*/ 1124 h 441737"/>
                    <a:gd name="connsiteX4" fmla="*/ 460375 w 538755"/>
                    <a:gd name="connsiteY4" fmla="*/ 314737 h 441737"/>
                    <a:gd name="connsiteX5" fmla="*/ 174625 w 538755"/>
                    <a:gd name="connsiteY5" fmla="*/ 441737 h 441737"/>
                    <a:gd name="connsiteX0" fmla="*/ 0 w 538755"/>
                    <a:gd name="connsiteY0" fmla="*/ 298862 h 441737"/>
                    <a:gd name="connsiteX1" fmla="*/ 0 w 538755"/>
                    <a:gd name="connsiteY1" fmla="*/ 298862 h 441737"/>
                    <a:gd name="connsiteX2" fmla="*/ 403225 w 538755"/>
                    <a:gd name="connsiteY2" fmla="*/ 213137 h 441737"/>
                    <a:gd name="connsiteX3" fmla="*/ 538713 w 538755"/>
                    <a:gd name="connsiteY3" fmla="*/ 1124 h 441737"/>
                    <a:gd name="connsiteX4" fmla="*/ 460375 w 538755"/>
                    <a:gd name="connsiteY4" fmla="*/ 314737 h 441737"/>
                    <a:gd name="connsiteX5" fmla="*/ 174625 w 538755"/>
                    <a:gd name="connsiteY5" fmla="*/ 441737 h 441737"/>
                    <a:gd name="connsiteX6" fmla="*/ 0 w 538755"/>
                    <a:gd name="connsiteY6" fmla="*/ 298862 h 441737"/>
                    <a:gd name="connsiteX0" fmla="*/ 0 w 538755"/>
                    <a:gd name="connsiteY0" fmla="*/ 298862 h 444049"/>
                    <a:gd name="connsiteX1" fmla="*/ 0 w 538755"/>
                    <a:gd name="connsiteY1" fmla="*/ 298862 h 444049"/>
                    <a:gd name="connsiteX2" fmla="*/ 403225 w 538755"/>
                    <a:gd name="connsiteY2" fmla="*/ 213137 h 444049"/>
                    <a:gd name="connsiteX3" fmla="*/ 538713 w 538755"/>
                    <a:gd name="connsiteY3" fmla="*/ 1124 h 444049"/>
                    <a:gd name="connsiteX4" fmla="*/ 460375 w 538755"/>
                    <a:gd name="connsiteY4" fmla="*/ 314737 h 444049"/>
                    <a:gd name="connsiteX5" fmla="*/ 174625 w 538755"/>
                    <a:gd name="connsiteY5" fmla="*/ 441737 h 444049"/>
                    <a:gd name="connsiteX6" fmla="*/ 0 w 538755"/>
                    <a:gd name="connsiteY6" fmla="*/ 298862 h 4440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8755" h="444049">
                      <a:moveTo>
                        <a:pt x="0" y="298862"/>
                      </a:moveTo>
                      <a:lnTo>
                        <a:pt x="0" y="298862"/>
                      </a:lnTo>
                      <a:cubicBezTo>
                        <a:pt x="67204" y="284575"/>
                        <a:pt x="313440" y="262760"/>
                        <a:pt x="403225" y="213137"/>
                      </a:cubicBezTo>
                      <a:cubicBezTo>
                        <a:pt x="493010" y="163514"/>
                        <a:pt x="529188" y="-15809"/>
                        <a:pt x="538713" y="1124"/>
                      </a:cubicBezTo>
                      <a:cubicBezTo>
                        <a:pt x="539771" y="47161"/>
                        <a:pt x="521056" y="241302"/>
                        <a:pt x="460375" y="314737"/>
                      </a:cubicBezTo>
                      <a:cubicBezTo>
                        <a:pt x="399694" y="388172"/>
                        <a:pt x="229515" y="432014"/>
                        <a:pt x="174625" y="441737"/>
                      </a:cubicBezTo>
                      <a:cubicBezTo>
                        <a:pt x="61580" y="461762"/>
                        <a:pt x="58208" y="346487"/>
                        <a:pt x="0" y="29886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0" name="Group 539"/>
              <p:cNvGrpSpPr/>
              <p:nvPr/>
            </p:nvGrpSpPr>
            <p:grpSpPr>
              <a:xfrm>
                <a:off x="2326113" y="3733174"/>
                <a:ext cx="287701" cy="291579"/>
                <a:chOff x="2249998" y="4433432"/>
                <a:chExt cx="855835" cy="867368"/>
              </a:xfrm>
              <a:grpFill/>
            </p:grpSpPr>
            <p:sp>
              <p:nvSpPr>
                <p:cNvPr id="541" name="Chord 540"/>
                <p:cNvSpPr/>
                <p:nvPr/>
              </p:nvSpPr>
              <p:spPr>
                <a:xfrm rot="18646141">
                  <a:off x="2244232" y="4439198"/>
                  <a:ext cx="867368" cy="855835"/>
                </a:xfrm>
                <a:prstGeom prst="chord">
                  <a:avLst>
                    <a:gd name="adj1" fmla="val 21522466"/>
                    <a:gd name="adj2" fmla="val 16982415"/>
                  </a:avLst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42" name="Group 541"/>
                <p:cNvGrpSpPr/>
                <p:nvPr/>
              </p:nvGrpSpPr>
              <p:grpSpPr>
                <a:xfrm rot="2667229">
                  <a:off x="2458995" y="4650041"/>
                  <a:ext cx="466054" cy="462577"/>
                  <a:chOff x="1194241" y="4607184"/>
                  <a:chExt cx="1541553" cy="1530050"/>
                </a:xfrm>
                <a:grpFill/>
              </p:grpSpPr>
              <p:sp>
                <p:nvSpPr>
                  <p:cNvPr id="543" name="Teardrop 542"/>
                  <p:cNvSpPr/>
                  <p:nvPr/>
                </p:nvSpPr>
                <p:spPr>
                  <a:xfrm>
                    <a:off x="1194241" y="5217858"/>
                    <a:ext cx="919376" cy="919376"/>
                  </a:xfrm>
                  <a:prstGeom prst="teardrop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4" name="Right Triangle 543"/>
                  <p:cNvSpPr/>
                  <p:nvPr/>
                </p:nvSpPr>
                <p:spPr>
                  <a:xfrm>
                    <a:off x="2053429" y="4607184"/>
                    <a:ext cx="682365" cy="682365"/>
                  </a:xfrm>
                  <a:prstGeom prst="rt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573" name="Group 572"/>
            <p:cNvGrpSpPr/>
            <p:nvPr/>
          </p:nvGrpSpPr>
          <p:grpSpPr>
            <a:xfrm>
              <a:off x="7314901" y="2993482"/>
              <a:ext cx="1669112" cy="1742303"/>
              <a:chOff x="2326113" y="2796726"/>
              <a:chExt cx="1669112" cy="1742303"/>
            </a:xfrm>
          </p:grpSpPr>
          <p:grpSp>
            <p:nvGrpSpPr>
              <p:cNvPr id="574" name="Group 573"/>
              <p:cNvGrpSpPr/>
              <p:nvPr/>
            </p:nvGrpSpPr>
            <p:grpSpPr>
              <a:xfrm rot="5400000">
                <a:off x="2590297" y="2618733"/>
                <a:ext cx="1156951" cy="1512937"/>
                <a:chOff x="5475398" y="4571683"/>
                <a:chExt cx="1188720" cy="1554480"/>
              </a:xfrm>
              <a:solidFill>
                <a:srgbClr val="000000"/>
              </a:solidFill>
            </p:grpSpPr>
            <p:sp>
              <p:nvSpPr>
                <p:cNvPr id="601" name="Rectangle 600"/>
                <p:cNvSpPr/>
                <p:nvPr/>
              </p:nvSpPr>
              <p:spPr>
                <a:xfrm>
                  <a:off x="5475398" y="5733185"/>
                  <a:ext cx="365760" cy="91440"/>
                </a:xfrm>
                <a:prstGeom prst="rect">
                  <a:avLst/>
                </a:prstGeom>
                <a:solidFill>
                  <a:srgbClr val="4F81BD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2" name="Rectangle 601"/>
                <p:cNvSpPr/>
                <p:nvPr/>
              </p:nvSpPr>
              <p:spPr>
                <a:xfrm>
                  <a:off x="5749718" y="4754563"/>
                  <a:ext cx="91440" cy="978622"/>
                </a:xfrm>
                <a:prstGeom prst="rect">
                  <a:avLst/>
                </a:prstGeom>
                <a:solidFill>
                  <a:srgbClr val="4F81BD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ectangle 602"/>
                <p:cNvSpPr/>
                <p:nvPr/>
              </p:nvSpPr>
              <p:spPr>
                <a:xfrm>
                  <a:off x="5749718" y="6034723"/>
                  <a:ext cx="640080" cy="9144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ectangle 603"/>
                <p:cNvSpPr/>
                <p:nvPr/>
              </p:nvSpPr>
              <p:spPr>
                <a:xfrm>
                  <a:off x="6115478" y="4571683"/>
                  <a:ext cx="548640" cy="914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5" name="Rectangle 604"/>
                <p:cNvSpPr/>
                <p:nvPr/>
              </p:nvSpPr>
              <p:spPr>
                <a:xfrm>
                  <a:off x="5749718" y="4754563"/>
                  <a:ext cx="457200" cy="91440"/>
                </a:xfrm>
                <a:prstGeom prst="rect">
                  <a:avLst/>
                </a:prstGeom>
                <a:solidFill>
                  <a:srgbClr val="4F81BD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6" name="Rectangle 605"/>
                <p:cNvSpPr/>
                <p:nvPr/>
              </p:nvSpPr>
              <p:spPr>
                <a:xfrm>
                  <a:off x="6115478" y="4571683"/>
                  <a:ext cx="91440" cy="182880"/>
                </a:xfrm>
                <a:prstGeom prst="rect">
                  <a:avLst/>
                </a:prstGeom>
                <a:solidFill>
                  <a:srgbClr val="4F81BD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7" name="Rectangle 606"/>
                <p:cNvSpPr/>
                <p:nvPr/>
              </p:nvSpPr>
              <p:spPr>
                <a:xfrm>
                  <a:off x="5749718" y="5824625"/>
                  <a:ext cx="91440" cy="301538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8" name="Rectangle 607"/>
                <p:cNvSpPr/>
                <p:nvPr/>
              </p:nvSpPr>
              <p:spPr>
                <a:xfrm>
                  <a:off x="6115478" y="4846003"/>
                  <a:ext cx="91440" cy="18288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9" name="Rectangle 608"/>
                <p:cNvSpPr/>
                <p:nvPr/>
              </p:nvSpPr>
              <p:spPr>
                <a:xfrm>
                  <a:off x="6115478" y="4937443"/>
                  <a:ext cx="365760" cy="9144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75" name="Group 574"/>
              <p:cNvGrpSpPr/>
              <p:nvPr/>
            </p:nvGrpSpPr>
            <p:grpSpPr>
              <a:xfrm>
                <a:off x="3771925" y="4020291"/>
                <a:ext cx="223300" cy="518738"/>
                <a:chOff x="2249838" y="1898254"/>
                <a:chExt cx="987092" cy="2087036"/>
              </a:xfrm>
              <a:solidFill>
                <a:schemeClr val="tx1"/>
              </a:solidFill>
            </p:grpSpPr>
            <p:sp>
              <p:nvSpPr>
                <p:cNvPr id="593" name="Oval 592"/>
                <p:cNvSpPr/>
                <p:nvPr/>
              </p:nvSpPr>
              <p:spPr>
                <a:xfrm>
                  <a:off x="2549436" y="1898254"/>
                  <a:ext cx="409658" cy="418436"/>
                </a:xfrm>
                <a:prstGeom prst="ellipse">
                  <a:avLst/>
                </a:prstGeom>
                <a:solidFill>
                  <a:srgbClr val="4F81BD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4" name="Rounded Rectangle 593"/>
                <p:cNvSpPr/>
                <p:nvPr/>
              </p:nvSpPr>
              <p:spPr>
                <a:xfrm>
                  <a:off x="2466787" y="2291414"/>
                  <a:ext cx="574956" cy="881077"/>
                </a:xfrm>
                <a:prstGeom prst="roundRect">
                  <a:avLst>
                    <a:gd name="adj" fmla="val 34943"/>
                  </a:avLst>
                </a:prstGeom>
                <a:solidFill>
                  <a:srgbClr val="4F81BD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5" name="Rounded Rectangle 594"/>
                <p:cNvSpPr/>
                <p:nvPr/>
              </p:nvSpPr>
              <p:spPr>
                <a:xfrm>
                  <a:off x="2467508" y="2850999"/>
                  <a:ext cx="264599" cy="1134291"/>
                </a:xfrm>
                <a:prstGeom prst="roundRect">
                  <a:avLst>
                    <a:gd name="adj" fmla="val 34943"/>
                  </a:avLst>
                </a:prstGeom>
                <a:solidFill>
                  <a:srgbClr val="4F81BD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6" name="Rounded Rectangle 595"/>
                <p:cNvSpPr/>
                <p:nvPr/>
              </p:nvSpPr>
              <p:spPr>
                <a:xfrm>
                  <a:off x="2776423" y="2850999"/>
                  <a:ext cx="264599" cy="1134291"/>
                </a:xfrm>
                <a:prstGeom prst="roundRect">
                  <a:avLst>
                    <a:gd name="adj" fmla="val 34943"/>
                  </a:avLst>
                </a:prstGeom>
                <a:solidFill>
                  <a:srgbClr val="4F81BD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7" name="Rounded Rectangle 596"/>
                <p:cNvSpPr/>
                <p:nvPr/>
              </p:nvSpPr>
              <p:spPr>
                <a:xfrm rot="911694">
                  <a:off x="2399196" y="2316690"/>
                  <a:ext cx="157955" cy="64807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F81BD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8" name="Rounded Rectangle 597"/>
                <p:cNvSpPr/>
                <p:nvPr/>
              </p:nvSpPr>
              <p:spPr>
                <a:xfrm rot="20688306" flipH="1">
                  <a:off x="2951379" y="2316690"/>
                  <a:ext cx="157955" cy="64807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F81BD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9" name="Rounded Rectangle 598"/>
                <p:cNvSpPr/>
                <p:nvPr/>
              </p:nvSpPr>
              <p:spPr>
                <a:xfrm rot="9574993">
                  <a:off x="2249838" y="2493118"/>
                  <a:ext cx="157955" cy="46816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F81BD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0" name="Rounded Rectangle 599"/>
                <p:cNvSpPr/>
                <p:nvPr/>
              </p:nvSpPr>
              <p:spPr>
                <a:xfrm rot="9617353">
                  <a:off x="3078975" y="2800129"/>
                  <a:ext cx="157955" cy="46816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F81BD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76" name="Group 575"/>
              <p:cNvGrpSpPr/>
              <p:nvPr/>
            </p:nvGrpSpPr>
            <p:grpSpPr>
              <a:xfrm>
                <a:off x="3422948" y="3826722"/>
                <a:ext cx="225936" cy="395372"/>
                <a:chOff x="3706172" y="4175767"/>
                <a:chExt cx="624844" cy="941441"/>
              </a:xfrm>
              <a:solidFill>
                <a:schemeClr val="tx1"/>
              </a:solidFill>
            </p:grpSpPr>
            <p:sp>
              <p:nvSpPr>
                <p:cNvPr id="582" name="Heart 581"/>
                <p:cNvSpPr/>
                <p:nvPr/>
              </p:nvSpPr>
              <p:spPr>
                <a:xfrm rot="10800000">
                  <a:off x="3761942" y="4334756"/>
                  <a:ext cx="518392" cy="746842"/>
                </a:xfrm>
                <a:prstGeom prst="hear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Rectangle 582"/>
                <p:cNvSpPr/>
                <p:nvPr/>
              </p:nvSpPr>
              <p:spPr>
                <a:xfrm>
                  <a:off x="3889676" y="4729529"/>
                  <a:ext cx="262923" cy="34477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Heart 583"/>
                <p:cNvSpPr/>
                <p:nvPr/>
              </p:nvSpPr>
              <p:spPr>
                <a:xfrm>
                  <a:off x="3820310" y="4201584"/>
                  <a:ext cx="408262" cy="315136"/>
                </a:xfrm>
                <a:prstGeom prst="hear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5" name="Rectangle 584"/>
                <p:cNvSpPr/>
                <p:nvPr/>
              </p:nvSpPr>
              <p:spPr>
                <a:xfrm>
                  <a:off x="3948044" y="4204759"/>
                  <a:ext cx="207067" cy="125873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86" name="Group 585"/>
                <p:cNvGrpSpPr/>
                <p:nvPr/>
              </p:nvGrpSpPr>
              <p:grpSpPr>
                <a:xfrm rot="19881946">
                  <a:off x="3706172" y="4184753"/>
                  <a:ext cx="207654" cy="126235"/>
                  <a:chOff x="4173540" y="5081599"/>
                  <a:chExt cx="518392" cy="315136"/>
                </a:xfrm>
                <a:grpFill/>
              </p:grpSpPr>
              <p:sp>
                <p:nvSpPr>
                  <p:cNvPr id="591" name="Heart 590"/>
                  <p:cNvSpPr/>
                  <p:nvPr/>
                </p:nvSpPr>
                <p:spPr>
                  <a:xfrm>
                    <a:off x="4173540" y="5081599"/>
                    <a:ext cx="518392" cy="315136"/>
                  </a:xfrm>
                  <a:prstGeom prst="hear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92" name="Rectangle 591"/>
                  <p:cNvSpPr/>
                  <p:nvPr/>
                </p:nvSpPr>
                <p:spPr>
                  <a:xfrm>
                    <a:off x="4301272" y="5084774"/>
                    <a:ext cx="262923" cy="125873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87" name="Group 586"/>
                <p:cNvGrpSpPr/>
                <p:nvPr/>
              </p:nvGrpSpPr>
              <p:grpSpPr>
                <a:xfrm rot="1261601">
                  <a:off x="4110770" y="4175767"/>
                  <a:ext cx="207654" cy="126235"/>
                  <a:chOff x="4173540" y="5081599"/>
                  <a:chExt cx="518392" cy="315136"/>
                </a:xfrm>
                <a:grpFill/>
              </p:grpSpPr>
              <p:sp>
                <p:nvSpPr>
                  <p:cNvPr id="589" name="Heart 588"/>
                  <p:cNvSpPr/>
                  <p:nvPr/>
                </p:nvSpPr>
                <p:spPr>
                  <a:xfrm>
                    <a:off x="4173540" y="5081599"/>
                    <a:ext cx="518392" cy="315136"/>
                  </a:xfrm>
                  <a:prstGeom prst="hear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90" name="Rectangle 589"/>
                  <p:cNvSpPr/>
                  <p:nvPr/>
                </p:nvSpPr>
                <p:spPr>
                  <a:xfrm>
                    <a:off x="4301272" y="5084774"/>
                    <a:ext cx="262923" cy="125873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88" name="Freeform 587"/>
                <p:cNvSpPr/>
                <p:nvPr/>
              </p:nvSpPr>
              <p:spPr>
                <a:xfrm>
                  <a:off x="3894308" y="4867119"/>
                  <a:ext cx="436708" cy="250089"/>
                </a:xfrm>
                <a:custGeom>
                  <a:avLst/>
                  <a:gdLst>
                    <a:gd name="connsiteX0" fmla="*/ 0 w 467316"/>
                    <a:gd name="connsiteY0" fmla="*/ 292100 h 444500"/>
                    <a:gd name="connsiteX1" fmla="*/ 0 w 467316"/>
                    <a:gd name="connsiteY1" fmla="*/ 292100 h 444500"/>
                    <a:gd name="connsiteX2" fmla="*/ 177800 w 467316"/>
                    <a:gd name="connsiteY2" fmla="*/ 288925 h 444500"/>
                    <a:gd name="connsiteX3" fmla="*/ 254000 w 467316"/>
                    <a:gd name="connsiteY3" fmla="*/ 276225 h 444500"/>
                    <a:gd name="connsiteX4" fmla="*/ 323850 w 467316"/>
                    <a:gd name="connsiteY4" fmla="*/ 263525 h 444500"/>
                    <a:gd name="connsiteX5" fmla="*/ 384175 w 467316"/>
                    <a:gd name="connsiteY5" fmla="*/ 234950 h 444500"/>
                    <a:gd name="connsiteX6" fmla="*/ 403225 w 467316"/>
                    <a:gd name="connsiteY6" fmla="*/ 206375 h 444500"/>
                    <a:gd name="connsiteX7" fmla="*/ 434975 w 467316"/>
                    <a:gd name="connsiteY7" fmla="*/ 114300 h 444500"/>
                    <a:gd name="connsiteX8" fmla="*/ 447675 w 467316"/>
                    <a:gd name="connsiteY8" fmla="*/ 63500 h 444500"/>
                    <a:gd name="connsiteX9" fmla="*/ 454025 w 467316"/>
                    <a:gd name="connsiteY9" fmla="*/ 31750 h 444500"/>
                    <a:gd name="connsiteX10" fmla="*/ 460375 w 467316"/>
                    <a:gd name="connsiteY10" fmla="*/ 0 h 444500"/>
                    <a:gd name="connsiteX11" fmla="*/ 463550 w 467316"/>
                    <a:gd name="connsiteY11" fmla="*/ 139700 h 444500"/>
                    <a:gd name="connsiteX12" fmla="*/ 460375 w 467316"/>
                    <a:gd name="connsiteY12" fmla="*/ 307975 h 444500"/>
                    <a:gd name="connsiteX13" fmla="*/ 444500 w 467316"/>
                    <a:gd name="connsiteY13" fmla="*/ 327025 h 444500"/>
                    <a:gd name="connsiteX14" fmla="*/ 406400 w 467316"/>
                    <a:gd name="connsiteY14" fmla="*/ 358775 h 444500"/>
                    <a:gd name="connsiteX15" fmla="*/ 381000 w 467316"/>
                    <a:gd name="connsiteY15" fmla="*/ 377825 h 444500"/>
                    <a:gd name="connsiteX16" fmla="*/ 311150 w 467316"/>
                    <a:gd name="connsiteY16" fmla="*/ 428625 h 444500"/>
                    <a:gd name="connsiteX17" fmla="*/ 285750 w 467316"/>
                    <a:gd name="connsiteY17" fmla="*/ 441325 h 444500"/>
                    <a:gd name="connsiteX18" fmla="*/ 231775 w 467316"/>
                    <a:gd name="connsiteY18" fmla="*/ 444500 h 444500"/>
                    <a:gd name="connsiteX19" fmla="*/ 174625 w 467316"/>
                    <a:gd name="connsiteY19" fmla="*/ 434975 h 444500"/>
                    <a:gd name="connsiteX20" fmla="*/ 146050 w 467316"/>
                    <a:gd name="connsiteY20" fmla="*/ 422275 h 444500"/>
                    <a:gd name="connsiteX21" fmla="*/ 127000 w 467316"/>
                    <a:gd name="connsiteY21" fmla="*/ 415925 h 444500"/>
                    <a:gd name="connsiteX22" fmla="*/ 117475 w 467316"/>
                    <a:gd name="connsiteY22" fmla="*/ 412750 h 444500"/>
                    <a:gd name="connsiteX23" fmla="*/ 104775 w 467316"/>
                    <a:gd name="connsiteY23" fmla="*/ 409575 h 444500"/>
                    <a:gd name="connsiteX24" fmla="*/ 101600 w 467316"/>
                    <a:gd name="connsiteY24" fmla="*/ 406400 h 444500"/>
                    <a:gd name="connsiteX25" fmla="*/ 101600 w 467316"/>
                    <a:gd name="connsiteY25" fmla="*/ 406400 h 444500"/>
                    <a:gd name="connsiteX0" fmla="*/ 0 w 461822"/>
                    <a:gd name="connsiteY0" fmla="*/ 292100 h 444500"/>
                    <a:gd name="connsiteX1" fmla="*/ 0 w 461822"/>
                    <a:gd name="connsiteY1" fmla="*/ 292100 h 444500"/>
                    <a:gd name="connsiteX2" fmla="*/ 177800 w 461822"/>
                    <a:gd name="connsiteY2" fmla="*/ 288925 h 444500"/>
                    <a:gd name="connsiteX3" fmla="*/ 254000 w 461822"/>
                    <a:gd name="connsiteY3" fmla="*/ 276225 h 444500"/>
                    <a:gd name="connsiteX4" fmla="*/ 323850 w 461822"/>
                    <a:gd name="connsiteY4" fmla="*/ 263525 h 444500"/>
                    <a:gd name="connsiteX5" fmla="*/ 384175 w 461822"/>
                    <a:gd name="connsiteY5" fmla="*/ 234950 h 444500"/>
                    <a:gd name="connsiteX6" fmla="*/ 403225 w 461822"/>
                    <a:gd name="connsiteY6" fmla="*/ 206375 h 444500"/>
                    <a:gd name="connsiteX7" fmla="*/ 434975 w 461822"/>
                    <a:gd name="connsiteY7" fmla="*/ 114300 h 444500"/>
                    <a:gd name="connsiteX8" fmla="*/ 447675 w 461822"/>
                    <a:gd name="connsiteY8" fmla="*/ 63500 h 444500"/>
                    <a:gd name="connsiteX9" fmla="*/ 454025 w 461822"/>
                    <a:gd name="connsiteY9" fmla="*/ 31750 h 444500"/>
                    <a:gd name="connsiteX10" fmla="*/ 460375 w 461822"/>
                    <a:gd name="connsiteY10" fmla="*/ 0 h 444500"/>
                    <a:gd name="connsiteX11" fmla="*/ 460375 w 461822"/>
                    <a:gd name="connsiteY11" fmla="*/ 307975 h 444500"/>
                    <a:gd name="connsiteX12" fmla="*/ 444500 w 461822"/>
                    <a:gd name="connsiteY12" fmla="*/ 327025 h 444500"/>
                    <a:gd name="connsiteX13" fmla="*/ 406400 w 461822"/>
                    <a:gd name="connsiteY13" fmla="*/ 358775 h 444500"/>
                    <a:gd name="connsiteX14" fmla="*/ 381000 w 461822"/>
                    <a:gd name="connsiteY14" fmla="*/ 377825 h 444500"/>
                    <a:gd name="connsiteX15" fmla="*/ 311150 w 461822"/>
                    <a:gd name="connsiteY15" fmla="*/ 428625 h 444500"/>
                    <a:gd name="connsiteX16" fmla="*/ 285750 w 461822"/>
                    <a:gd name="connsiteY16" fmla="*/ 441325 h 444500"/>
                    <a:gd name="connsiteX17" fmla="*/ 231775 w 461822"/>
                    <a:gd name="connsiteY17" fmla="*/ 444500 h 444500"/>
                    <a:gd name="connsiteX18" fmla="*/ 174625 w 461822"/>
                    <a:gd name="connsiteY18" fmla="*/ 434975 h 444500"/>
                    <a:gd name="connsiteX19" fmla="*/ 146050 w 461822"/>
                    <a:gd name="connsiteY19" fmla="*/ 422275 h 444500"/>
                    <a:gd name="connsiteX20" fmla="*/ 127000 w 461822"/>
                    <a:gd name="connsiteY20" fmla="*/ 415925 h 444500"/>
                    <a:gd name="connsiteX21" fmla="*/ 117475 w 461822"/>
                    <a:gd name="connsiteY21" fmla="*/ 412750 h 444500"/>
                    <a:gd name="connsiteX22" fmla="*/ 104775 w 461822"/>
                    <a:gd name="connsiteY22" fmla="*/ 409575 h 444500"/>
                    <a:gd name="connsiteX23" fmla="*/ 101600 w 461822"/>
                    <a:gd name="connsiteY23" fmla="*/ 406400 h 444500"/>
                    <a:gd name="connsiteX24" fmla="*/ 101600 w 461822"/>
                    <a:gd name="connsiteY24" fmla="*/ 406400 h 444500"/>
                    <a:gd name="connsiteX0" fmla="*/ 0 w 464618"/>
                    <a:gd name="connsiteY0" fmla="*/ 292100 h 444500"/>
                    <a:gd name="connsiteX1" fmla="*/ 0 w 464618"/>
                    <a:gd name="connsiteY1" fmla="*/ 292100 h 444500"/>
                    <a:gd name="connsiteX2" fmla="*/ 177800 w 464618"/>
                    <a:gd name="connsiteY2" fmla="*/ 288925 h 444500"/>
                    <a:gd name="connsiteX3" fmla="*/ 254000 w 464618"/>
                    <a:gd name="connsiteY3" fmla="*/ 276225 h 444500"/>
                    <a:gd name="connsiteX4" fmla="*/ 323850 w 464618"/>
                    <a:gd name="connsiteY4" fmla="*/ 263525 h 444500"/>
                    <a:gd name="connsiteX5" fmla="*/ 384175 w 464618"/>
                    <a:gd name="connsiteY5" fmla="*/ 234950 h 444500"/>
                    <a:gd name="connsiteX6" fmla="*/ 403225 w 464618"/>
                    <a:gd name="connsiteY6" fmla="*/ 206375 h 444500"/>
                    <a:gd name="connsiteX7" fmla="*/ 434975 w 464618"/>
                    <a:gd name="connsiteY7" fmla="*/ 114300 h 444500"/>
                    <a:gd name="connsiteX8" fmla="*/ 447675 w 464618"/>
                    <a:gd name="connsiteY8" fmla="*/ 63500 h 444500"/>
                    <a:gd name="connsiteX9" fmla="*/ 454025 w 464618"/>
                    <a:gd name="connsiteY9" fmla="*/ 31750 h 444500"/>
                    <a:gd name="connsiteX10" fmla="*/ 460375 w 464618"/>
                    <a:gd name="connsiteY10" fmla="*/ 0 h 444500"/>
                    <a:gd name="connsiteX11" fmla="*/ 460375 w 464618"/>
                    <a:gd name="connsiteY11" fmla="*/ 307975 h 444500"/>
                    <a:gd name="connsiteX12" fmla="*/ 406400 w 464618"/>
                    <a:gd name="connsiteY12" fmla="*/ 358775 h 444500"/>
                    <a:gd name="connsiteX13" fmla="*/ 381000 w 464618"/>
                    <a:gd name="connsiteY13" fmla="*/ 377825 h 444500"/>
                    <a:gd name="connsiteX14" fmla="*/ 311150 w 464618"/>
                    <a:gd name="connsiteY14" fmla="*/ 428625 h 444500"/>
                    <a:gd name="connsiteX15" fmla="*/ 285750 w 464618"/>
                    <a:gd name="connsiteY15" fmla="*/ 441325 h 444500"/>
                    <a:gd name="connsiteX16" fmla="*/ 231775 w 464618"/>
                    <a:gd name="connsiteY16" fmla="*/ 444500 h 444500"/>
                    <a:gd name="connsiteX17" fmla="*/ 174625 w 464618"/>
                    <a:gd name="connsiteY17" fmla="*/ 434975 h 444500"/>
                    <a:gd name="connsiteX18" fmla="*/ 146050 w 464618"/>
                    <a:gd name="connsiteY18" fmla="*/ 422275 h 444500"/>
                    <a:gd name="connsiteX19" fmla="*/ 127000 w 464618"/>
                    <a:gd name="connsiteY19" fmla="*/ 415925 h 444500"/>
                    <a:gd name="connsiteX20" fmla="*/ 117475 w 464618"/>
                    <a:gd name="connsiteY20" fmla="*/ 412750 h 444500"/>
                    <a:gd name="connsiteX21" fmla="*/ 104775 w 464618"/>
                    <a:gd name="connsiteY21" fmla="*/ 409575 h 444500"/>
                    <a:gd name="connsiteX22" fmla="*/ 101600 w 464618"/>
                    <a:gd name="connsiteY22" fmla="*/ 406400 h 444500"/>
                    <a:gd name="connsiteX23" fmla="*/ 101600 w 464618"/>
                    <a:gd name="connsiteY23" fmla="*/ 406400 h 444500"/>
                    <a:gd name="connsiteX0" fmla="*/ 0 w 466496"/>
                    <a:gd name="connsiteY0" fmla="*/ 292100 h 444500"/>
                    <a:gd name="connsiteX1" fmla="*/ 0 w 466496"/>
                    <a:gd name="connsiteY1" fmla="*/ 292100 h 444500"/>
                    <a:gd name="connsiteX2" fmla="*/ 177800 w 466496"/>
                    <a:gd name="connsiteY2" fmla="*/ 288925 h 444500"/>
                    <a:gd name="connsiteX3" fmla="*/ 254000 w 466496"/>
                    <a:gd name="connsiteY3" fmla="*/ 276225 h 444500"/>
                    <a:gd name="connsiteX4" fmla="*/ 323850 w 466496"/>
                    <a:gd name="connsiteY4" fmla="*/ 263525 h 444500"/>
                    <a:gd name="connsiteX5" fmla="*/ 384175 w 466496"/>
                    <a:gd name="connsiteY5" fmla="*/ 234950 h 444500"/>
                    <a:gd name="connsiteX6" fmla="*/ 403225 w 466496"/>
                    <a:gd name="connsiteY6" fmla="*/ 206375 h 444500"/>
                    <a:gd name="connsiteX7" fmla="*/ 434975 w 466496"/>
                    <a:gd name="connsiteY7" fmla="*/ 114300 h 444500"/>
                    <a:gd name="connsiteX8" fmla="*/ 447675 w 466496"/>
                    <a:gd name="connsiteY8" fmla="*/ 63500 h 444500"/>
                    <a:gd name="connsiteX9" fmla="*/ 454025 w 466496"/>
                    <a:gd name="connsiteY9" fmla="*/ 31750 h 444500"/>
                    <a:gd name="connsiteX10" fmla="*/ 460375 w 466496"/>
                    <a:gd name="connsiteY10" fmla="*/ 0 h 444500"/>
                    <a:gd name="connsiteX11" fmla="*/ 460375 w 466496"/>
                    <a:gd name="connsiteY11" fmla="*/ 307975 h 444500"/>
                    <a:gd name="connsiteX12" fmla="*/ 381000 w 466496"/>
                    <a:gd name="connsiteY12" fmla="*/ 377825 h 444500"/>
                    <a:gd name="connsiteX13" fmla="*/ 311150 w 466496"/>
                    <a:gd name="connsiteY13" fmla="*/ 428625 h 444500"/>
                    <a:gd name="connsiteX14" fmla="*/ 285750 w 466496"/>
                    <a:gd name="connsiteY14" fmla="*/ 441325 h 444500"/>
                    <a:gd name="connsiteX15" fmla="*/ 231775 w 466496"/>
                    <a:gd name="connsiteY15" fmla="*/ 444500 h 444500"/>
                    <a:gd name="connsiteX16" fmla="*/ 174625 w 466496"/>
                    <a:gd name="connsiteY16" fmla="*/ 434975 h 444500"/>
                    <a:gd name="connsiteX17" fmla="*/ 146050 w 466496"/>
                    <a:gd name="connsiteY17" fmla="*/ 422275 h 444500"/>
                    <a:gd name="connsiteX18" fmla="*/ 127000 w 466496"/>
                    <a:gd name="connsiteY18" fmla="*/ 415925 h 444500"/>
                    <a:gd name="connsiteX19" fmla="*/ 117475 w 466496"/>
                    <a:gd name="connsiteY19" fmla="*/ 412750 h 444500"/>
                    <a:gd name="connsiteX20" fmla="*/ 104775 w 466496"/>
                    <a:gd name="connsiteY20" fmla="*/ 409575 h 444500"/>
                    <a:gd name="connsiteX21" fmla="*/ 101600 w 466496"/>
                    <a:gd name="connsiteY21" fmla="*/ 406400 h 444500"/>
                    <a:gd name="connsiteX22" fmla="*/ 101600 w 466496"/>
                    <a:gd name="connsiteY22" fmla="*/ 406400 h 444500"/>
                    <a:gd name="connsiteX0" fmla="*/ 0 w 471667"/>
                    <a:gd name="connsiteY0" fmla="*/ 292100 h 444500"/>
                    <a:gd name="connsiteX1" fmla="*/ 0 w 471667"/>
                    <a:gd name="connsiteY1" fmla="*/ 292100 h 444500"/>
                    <a:gd name="connsiteX2" fmla="*/ 177800 w 471667"/>
                    <a:gd name="connsiteY2" fmla="*/ 288925 h 444500"/>
                    <a:gd name="connsiteX3" fmla="*/ 254000 w 471667"/>
                    <a:gd name="connsiteY3" fmla="*/ 276225 h 444500"/>
                    <a:gd name="connsiteX4" fmla="*/ 323850 w 471667"/>
                    <a:gd name="connsiteY4" fmla="*/ 263525 h 444500"/>
                    <a:gd name="connsiteX5" fmla="*/ 384175 w 471667"/>
                    <a:gd name="connsiteY5" fmla="*/ 234950 h 444500"/>
                    <a:gd name="connsiteX6" fmla="*/ 403225 w 471667"/>
                    <a:gd name="connsiteY6" fmla="*/ 206375 h 444500"/>
                    <a:gd name="connsiteX7" fmla="*/ 434975 w 471667"/>
                    <a:gd name="connsiteY7" fmla="*/ 114300 h 444500"/>
                    <a:gd name="connsiteX8" fmla="*/ 447675 w 471667"/>
                    <a:gd name="connsiteY8" fmla="*/ 63500 h 444500"/>
                    <a:gd name="connsiteX9" fmla="*/ 454025 w 471667"/>
                    <a:gd name="connsiteY9" fmla="*/ 31750 h 444500"/>
                    <a:gd name="connsiteX10" fmla="*/ 460375 w 471667"/>
                    <a:gd name="connsiteY10" fmla="*/ 0 h 444500"/>
                    <a:gd name="connsiteX11" fmla="*/ 460375 w 471667"/>
                    <a:gd name="connsiteY11" fmla="*/ 307975 h 444500"/>
                    <a:gd name="connsiteX12" fmla="*/ 311150 w 471667"/>
                    <a:gd name="connsiteY12" fmla="*/ 428625 h 444500"/>
                    <a:gd name="connsiteX13" fmla="*/ 285750 w 471667"/>
                    <a:gd name="connsiteY13" fmla="*/ 441325 h 444500"/>
                    <a:gd name="connsiteX14" fmla="*/ 231775 w 471667"/>
                    <a:gd name="connsiteY14" fmla="*/ 444500 h 444500"/>
                    <a:gd name="connsiteX15" fmla="*/ 174625 w 471667"/>
                    <a:gd name="connsiteY15" fmla="*/ 434975 h 444500"/>
                    <a:gd name="connsiteX16" fmla="*/ 146050 w 471667"/>
                    <a:gd name="connsiteY16" fmla="*/ 422275 h 444500"/>
                    <a:gd name="connsiteX17" fmla="*/ 127000 w 471667"/>
                    <a:gd name="connsiteY17" fmla="*/ 415925 h 444500"/>
                    <a:gd name="connsiteX18" fmla="*/ 117475 w 471667"/>
                    <a:gd name="connsiteY18" fmla="*/ 412750 h 444500"/>
                    <a:gd name="connsiteX19" fmla="*/ 104775 w 471667"/>
                    <a:gd name="connsiteY19" fmla="*/ 409575 h 444500"/>
                    <a:gd name="connsiteX20" fmla="*/ 101600 w 471667"/>
                    <a:gd name="connsiteY20" fmla="*/ 406400 h 444500"/>
                    <a:gd name="connsiteX21" fmla="*/ 101600 w 471667"/>
                    <a:gd name="connsiteY21" fmla="*/ 406400 h 444500"/>
                    <a:gd name="connsiteX0" fmla="*/ 0 w 473548"/>
                    <a:gd name="connsiteY0" fmla="*/ 292100 h 452065"/>
                    <a:gd name="connsiteX1" fmla="*/ 0 w 473548"/>
                    <a:gd name="connsiteY1" fmla="*/ 292100 h 452065"/>
                    <a:gd name="connsiteX2" fmla="*/ 177800 w 473548"/>
                    <a:gd name="connsiteY2" fmla="*/ 288925 h 452065"/>
                    <a:gd name="connsiteX3" fmla="*/ 254000 w 473548"/>
                    <a:gd name="connsiteY3" fmla="*/ 276225 h 452065"/>
                    <a:gd name="connsiteX4" fmla="*/ 323850 w 473548"/>
                    <a:gd name="connsiteY4" fmla="*/ 263525 h 452065"/>
                    <a:gd name="connsiteX5" fmla="*/ 384175 w 473548"/>
                    <a:gd name="connsiteY5" fmla="*/ 234950 h 452065"/>
                    <a:gd name="connsiteX6" fmla="*/ 403225 w 473548"/>
                    <a:gd name="connsiteY6" fmla="*/ 206375 h 452065"/>
                    <a:gd name="connsiteX7" fmla="*/ 434975 w 473548"/>
                    <a:gd name="connsiteY7" fmla="*/ 114300 h 452065"/>
                    <a:gd name="connsiteX8" fmla="*/ 447675 w 473548"/>
                    <a:gd name="connsiteY8" fmla="*/ 63500 h 452065"/>
                    <a:gd name="connsiteX9" fmla="*/ 454025 w 473548"/>
                    <a:gd name="connsiteY9" fmla="*/ 31750 h 452065"/>
                    <a:gd name="connsiteX10" fmla="*/ 460375 w 473548"/>
                    <a:gd name="connsiteY10" fmla="*/ 0 h 452065"/>
                    <a:gd name="connsiteX11" fmla="*/ 460375 w 473548"/>
                    <a:gd name="connsiteY11" fmla="*/ 307975 h 452065"/>
                    <a:gd name="connsiteX12" fmla="*/ 285750 w 473548"/>
                    <a:gd name="connsiteY12" fmla="*/ 441325 h 452065"/>
                    <a:gd name="connsiteX13" fmla="*/ 231775 w 473548"/>
                    <a:gd name="connsiteY13" fmla="*/ 444500 h 452065"/>
                    <a:gd name="connsiteX14" fmla="*/ 174625 w 473548"/>
                    <a:gd name="connsiteY14" fmla="*/ 434975 h 452065"/>
                    <a:gd name="connsiteX15" fmla="*/ 146050 w 473548"/>
                    <a:gd name="connsiteY15" fmla="*/ 422275 h 452065"/>
                    <a:gd name="connsiteX16" fmla="*/ 127000 w 473548"/>
                    <a:gd name="connsiteY16" fmla="*/ 415925 h 452065"/>
                    <a:gd name="connsiteX17" fmla="*/ 117475 w 473548"/>
                    <a:gd name="connsiteY17" fmla="*/ 412750 h 452065"/>
                    <a:gd name="connsiteX18" fmla="*/ 104775 w 473548"/>
                    <a:gd name="connsiteY18" fmla="*/ 409575 h 452065"/>
                    <a:gd name="connsiteX19" fmla="*/ 101600 w 473548"/>
                    <a:gd name="connsiteY19" fmla="*/ 406400 h 452065"/>
                    <a:gd name="connsiteX20" fmla="*/ 101600 w 473548"/>
                    <a:gd name="connsiteY20" fmla="*/ 406400 h 452065"/>
                    <a:gd name="connsiteX0" fmla="*/ 0 w 477545"/>
                    <a:gd name="connsiteY0" fmla="*/ 292100 h 444500"/>
                    <a:gd name="connsiteX1" fmla="*/ 0 w 477545"/>
                    <a:gd name="connsiteY1" fmla="*/ 292100 h 444500"/>
                    <a:gd name="connsiteX2" fmla="*/ 177800 w 477545"/>
                    <a:gd name="connsiteY2" fmla="*/ 288925 h 444500"/>
                    <a:gd name="connsiteX3" fmla="*/ 254000 w 477545"/>
                    <a:gd name="connsiteY3" fmla="*/ 276225 h 444500"/>
                    <a:gd name="connsiteX4" fmla="*/ 323850 w 477545"/>
                    <a:gd name="connsiteY4" fmla="*/ 263525 h 444500"/>
                    <a:gd name="connsiteX5" fmla="*/ 384175 w 477545"/>
                    <a:gd name="connsiteY5" fmla="*/ 234950 h 444500"/>
                    <a:gd name="connsiteX6" fmla="*/ 403225 w 477545"/>
                    <a:gd name="connsiteY6" fmla="*/ 206375 h 444500"/>
                    <a:gd name="connsiteX7" fmla="*/ 434975 w 477545"/>
                    <a:gd name="connsiteY7" fmla="*/ 114300 h 444500"/>
                    <a:gd name="connsiteX8" fmla="*/ 447675 w 477545"/>
                    <a:gd name="connsiteY8" fmla="*/ 63500 h 444500"/>
                    <a:gd name="connsiteX9" fmla="*/ 454025 w 477545"/>
                    <a:gd name="connsiteY9" fmla="*/ 31750 h 444500"/>
                    <a:gd name="connsiteX10" fmla="*/ 460375 w 477545"/>
                    <a:gd name="connsiteY10" fmla="*/ 0 h 444500"/>
                    <a:gd name="connsiteX11" fmla="*/ 460375 w 477545"/>
                    <a:gd name="connsiteY11" fmla="*/ 307975 h 444500"/>
                    <a:gd name="connsiteX12" fmla="*/ 231775 w 477545"/>
                    <a:gd name="connsiteY12" fmla="*/ 444500 h 444500"/>
                    <a:gd name="connsiteX13" fmla="*/ 174625 w 477545"/>
                    <a:gd name="connsiteY13" fmla="*/ 434975 h 444500"/>
                    <a:gd name="connsiteX14" fmla="*/ 146050 w 477545"/>
                    <a:gd name="connsiteY14" fmla="*/ 422275 h 444500"/>
                    <a:gd name="connsiteX15" fmla="*/ 127000 w 477545"/>
                    <a:gd name="connsiteY15" fmla="*/ 415925 h 444500"/>
                    <a:gd name="connsiteX16" fmla="*/ 117475 w 477545"/>
                    <a:gd name="connsiteY16" fmla="*/ 412750 h 444500"/>
                    <a:gd name="connsiteX17" fmla="*/ 104775 w 477545"/>
                    <a:gd name="connsiteY17" fmla="*/ 409575 h 444500"/>
                    <a:gd name="connsiteX18" fmla="*/ 101600 w 477545"/>
                    <a:gd name="connsiteY18" fmla="*/ 406400 h 444500"/>
                    <a:gd name="connsiteX19" fmla="*/ 101600 w 477545"/>
                    <a:gd name="connsiteY19" fmla="*/ 406400 h 444500"/>
                    <a:gd name="connsiteX0" fmla="*/ 0 w 481778"/>
                    <a:gd name="connsiteY0" fmla="*/ 292100 h 441630"/>
                    <a:gd name="connsiteX1" fmla="*/ 0 w 481778"/>
                    <a:gd name="connsiteY1" fmla="*/ 292100 h 441630"/>
                    <a:gd name="connsiteX2" fmla="*/ 177800 w 481778"/>
                    <a:gd name="connsiteY2" fmla="*/ 288925 h 441630"/>
                    <a:gd name="connsiteX3" fmla="*/ 254000 w 481778"/>
                    <a:gd name="connsiteY3" fmla="*/ 276225 h 441630"/>
                    <a:gd name="connsiteX4" fmla="*/ 323850 w 481778"/>
                    <a:gd name="connsiteY4" fmla="*/ 263525 h 441630"/>
                    <a:gd name="connsiteX5" fmla="*/ 384175 w 481778"/>
                    <a:gd name="connsiteY5" fmla="*/ 234950 h 441630"/>
                    <a:gd name="connsiteX6" fmla="*/ 403225 w 481778"/>
                    <a:gd name="connsiteY6" fmla="*/ 206375 h 441630"/>
                    <a:gd name="connsiteX7" fmla="*/ 434975 w 481778"/>
                    <a:gd name="connsiteY7" fmla="*/ 114300 h 441630"/>
                    <a:gd name="connsiteX8" fmla="*/ 447675 w 481778"/>
                    <a:gd name="connsiteY8" fmla="*/ 63500 h 441630"/>
                    <a:gd name="connsiteX9" fmla="*/ 454025 w 481778"/>
                    <a:gd name="connsiteY9" fmla="*/ 31750 h 441630"/>
                    <a:gd name="connsiteX10" fmla="*/ 460375 w 481778"/>
                    <a:gd name="connsiteY10" fmla="*/ 0 h 441630"/>
                    <a:gd name="connsiteX11" fmla="*/ 460375 w 481778"/>
                    <a:gd name="connsiteY11" fmla="*/ 307975 h 441630"/>
                    <a:gd name="connsiteX12" fmla="*/ 174625 w 481778"/>
                    <a:gd name="connsiteY12" fmla="*/ 434975 h 441630"/>
                    <a:gd name="connsiteX13" fmla="*/ 146050 w 481778"/>
                    <a:gd name="connsiteY13" fmla="*/ 422275 h 441630"/>
                    <a:gd name="connsiteX14" fmla="*/ 127000 w 481778"/>
                    <a:gd name="connsiteY14" fmla="*/ 415925 h 441630"/>
                    <a:gd name="connsiteX15" fmla="*/ 117475 w 481778"/>
                    <a:gd name="connsiteY15" fmla="*/ 412750 h 441630"/>
                    <a:gd name="connsiteX16" fmla="*/ 104775 w 481778"/>
                    <a:gd name="connsiteY16" fmla="*/ 409575 h 441630"/>
                    <a:gd name="connsiteX17" fmla="*/ 101600 w 481778"/>
                    <a:gd name="connsiteY17" fmla="*/ 406400 h 441630"/>
                    <a:gd name="connsiteX18" fmla="*/ 101600 w 481778"/>
                    <a:gd name="connsiteY18" fmla="*/ 406400 h 441630"/>
                    <a:gd name="connsiteX0" fmla="*/ 0 w 481778"/>
                    <a:gd name="connsiteY0" fmla="*/ 292100 h 441630"/>
                    <a:gd name="connsiteX1" fmla="*/ 0 w 481778"/>
                    <a:gd name="connsiteY1" fmla="*/ 292100 h 441630"/>
                    <a:gd name="connsiteX2" fmla="*/ 177800 w 481778"/>
                    <a:gd name="connsiteY2" fmla="*/ 288925 h 441630"/>
                    <a:gd name="connsiteX3" fmla="*/ 254000 w 481778"/>
                    <a:gd name="connsiteY3" fmla="*/ 276225 h 441630"/>
                    <a:gd name="connsiteX4" fmla="*/ 323850 w 481778"/>
                    <a:gd name="connsiteY4" fmla="*/ 263525 h 441630"/>
                    <a:gd name="connsiteX5" fmla="*/ 384175 w 481778"/>
                    <a:gd name="connsiteY5" fmla="*/ 234950 h 441630"/>
                    <a:gd name="connsiteX6" fmla="*/ 403225 w 481778"/>
                    <a:gd name="connsiteY6" fmla="*/ 206375 h 441630"/>
                    <a:gd name="connsiteX7" fmla="*/ 434975 w 481778"/>
                    <a:gd name="connsiteY7" fmla="*/ 114300 h 441630"/>
                    <a:gd name="connsiteX8" fmla="*/ 447675 w 481778"/>
                    <a:gd name="connsiteY8" fmla="*/ 63500 h 441630"/>
                    <a:gd name="connsiteX9" fmla="*/ 454025 w 481778"/>
                    <a:gd name="connsiteY9" fmla="*/ 31750 h 441630"/>
                    <a:gd name="connsiteX10" fmla="*/ 460375 w 481778"/>
                    <a:gd name="connsiteY10" fmla="*/ 0 h 441630"/>
                    <a:gd name="connsiteX11" fmla="*/ 460375 w 481778"/>
                    <a:gd name="connsiteY11" fmla="*/ 307975 h 441630"/>
                    <a:gd name="connsiteX12" fmla="*/ 174625 w 481778"/>
                    <a:gd name="connsiteY12" fmla="*/ 434975 h 441630"/>
                    <a:gd name="connsiteX13" fmla="*/ 146050 w 481778"/>
                    <a:gd name="connsiteY13" fmla="*/ 422275 h 441630"/>
                    <a:gd name="connsiteX14" fmla="*/ 127000 w 481778"/>
                    <a:gd name="connsiteY14" fmla="*/ 415925 h 441630"/>
                    <a:gd name="connsiteX15" fmla="*/ 117475 w 481778"/>
                    <a:gd name="connsiteY15" fmla="*/ 412750 h 441630"/>
                    <a:gd name="connsiteX16" fmla="*/ 104775 w 481778"/>
                    <a:gd name="connsiteY16" fmla="*/ 409575 h 441630"/>
                    <a:gd name="connsiteX17" fmla="*/ 101600 w 481778"/>
                    <a:gd name="connsiteY17" fmla="*/ 406400 h 441630"/>
                    <a:gd name="connsiteX0" fmla="*/ 0 w 481778"/>
                    <a:gd name="connsiteY0" fmla="*/ 292100 h 441630"/>
                    <a:gd name="connsiteX1" fmla="*/ 0 w 481778"/>
                    <a:gd name="connsiteY1" fmla="*/ 292100 h 441630"/>
                    <a:gd name="connsiteX2" fmla="*/ 177800 w 481778"/>
                    <a:gd name="connsiteY2" fmla="*/ 288925 h 441630"/>
                    <a:gd name="connsiteX3" fmla="*/ 254000 w 481778"/>
                    <a:gd name="connsiteY3" fmla="*/ 276225 h 441630"/>
                    <a:gd name="connsiteX4" fmla="*/ 323850 w 481778"/>
                    <a:gd name="connsiteY4" fmla="*/ 263525 h 441630"/>
                    <a:gd name="connsiteX5" fmla="*/ 384175 w 481778"/>
                    <a:gd name="connsiteY5" fmla="*/ 234950 h 441630"/>
                    <a:gd name="connsiteX6" fmla="*/ 403225 w 481778"/>
                    <a:gd name="connsiteY6" fmla="*/ 206375 h 441630"/>
                    <a:gd name="connsiteX7" fmla="*/ 434975 w 481778"/>
                    <a:gd name="connsiteY7" fmla="*/ 114300 h 441630"/>
                    <a:gd name="connsiteX8" fmla="*/ 447675 w 481778"/>
                    <a:gd name="connsiteY8" fmla="*/ 63500 h 441630"/>
                    <a:gd name="connsiteX9" fmla="*/ 454025 w 481778"/>
                    <a:gd name="connsiteY9" fmla="*/ 31750 h 441630"/>
                    <a:gd name="connsiteX10" fmla="*/ 460375 w 481778"/>
                    <a:gd name="connsiteY10" fmla="*/ 0 h 441630"/>
                    <a:gd name="connsiteX11" fmla="*/ 460375 w 481778"/>
                    <a:gd name="connsiteY11" fmla="*/ 307975 h 441630"/>
                    <a:gd name="connsiteX12" fmla="*/ 174625 w 481778"/>
                    <a:gd name="connsiteY12" fmla="*/ 434975 h 441630"/>
                    <a:gd name="connsiteX13" fmla="*/ 146050 w 481778"/>
                    <a:gd name="connsiteY13" fmla="*/ 422275 h 441630"/>
                    <a:gd name="connsiteX14" fmla="*/ 127000 w 481778"/>
                    <a:gd name="connsiteY14" fmla="*/ 415925 h 441630"/>
                    <a:gd name="connsiteX15" fmla="*/ 117475 w 481778"/>
                    <a:gd name="connsiteY15" fmla="*/ 412750 h 441630"/>
                    <a:gd name="connsiteX16" fmla="*/ 104775 w 481778"/>
                    <a:gd name="connsiteY16" fmla="*/ 409575 h 441630"/>
                    <a:gd name="connsiteX0" fmla="*/ 0 w 481778"/>
                    <a:gd name="connsiteY0" fmla="*/ 292100 h 441630"/>
                    <a:gd name="connsiteX1" fmla="*/ 0 w 481778"/>
                    <a:gd name="connsiteY1" fmla="*/ 292100 h 441630"/>
                    <a:gd name="connsiteX2" fmla="*/ 177800 w 481778"/>
                    <a:gd name="connsiteY2" fmla="*/ 288925 h 441630"/>
                    <a:gd name="connsiteX3" fmla="*/ 254000 w 481778"/>
                    <a:gd name="connsiteY3" fmla="*/ 276225 h 441630"/>
                    <a:gd name="connsiteX4" fmla="*/ 323850 w 481778"/>
                    <a:gd name="connsiteY4" fmla="*/ 263525 h 441630"/>
                    <a:gd name="connsiteX5" fmla="*/ 384175 w 481778"/>
                    <a:gd name="connsiteY5" fmla="*/ 234950 h 441630"/>
                    <a:gd name="connsiteX6" fmla="*/ 403225 w 481778"/>
                    <a:gd name="connsiteY6" fmla="*/ 206375 h 441630"/>
                    <a:gd name="connsiteX7" fmla="*/ 434975 w 481778"/>
                    <a:gd name="connsiteY7" fmla="*/ 114300 h 441630"/>
                    <a:gd name="connsiteX8" fmla="*/ 447675 w 481778"/>
                    <a:gd name="connsiteY8" fmla="*/ 63500 h 441630"/>
                    <a:gd name="connsiteX9" fmla="*/ 454025 w 481778"/>
                    <a:gd name="connsiteY9" fmla="*/ 31750 h 441630"/>
                    <a:gd name="connsiteX10" fmla="*/ 460375 w 481778"/>
                    <a:gd name="connsiteY10" fmla="*/ 0 h 441630"/>
                    <a:gd name="connsiteX11" fmla="*/ 460375 w 481778"/>
                    <a:gd name="connsiteY11" fmla="*/ 307975 h 441630"/>
                    <a:gd name="connsiteX12" fmla="*/ 174625 w 481778"/>
                    <a:gd name="connsiteY12" fmla="*/ 434975 h 441630"/>
                    <a:gd name="connsiteX13" fmla="*/ 146050 w 481778"/>
                    <a:gd name="connsiteY13" fmla="*/ 422275 h 441630"/>
                    <a:gd name="connsiteX14" fmla="*/ 127000 w 481778"/>
                    <a:gd name="connsiteY14" fmla="*/ 415925 h 441630"/>
                    <a:gd name="connsiteX15" fmla="*/ 117475 w 481778"/>
                    <a:gd name="connsiteY15" fmla="*/ 412750 h 441630"/>
                    <a:gd name="connsiteX0" fmla="*/ 0 w 481778"/>
                    <a:gd name="connsiteY0" fmla="*/ 292100 h 441630"/>
                    <a:gd name="connsiteX1" fmla="*/ 0 w 481778"/>
                    <a:gd name="connsiteY1" fmla="*/ 292100 h 441630"/>
                    <a:gd name="connsiteX2" fmla="*/ 177800 w 481778"/>
                    <a:gd name="connsiteY2" fmla="*/ 288925 h 441630"/>
                    <a:gd name="connsiteX3" fmla="*/ 254000 w 481778"/>
                    <a:gd name="connsiteY3" fmla="*/ 276225 h 441630"/>
                    <a:gd name="connsiteX4" fmla="*/ 323850 w 481778"/>
                    <a:gd name="connsiteY4" fmla="*/ 263525 h 441630"/>
                    <a:gd name="connsiteX5" fmla="*/ 384175 w 481778"/>
                    <a:gd name="connsiteY5" fmla="*/ 234950 h 441630"/>
                    <a:gd name="connsiteX6" fmla="*/ 403225 w 481778"/>
                    <a:gd name="connsiteY6" fmla="*/ 206375 h 441630"/>
                    <a:gd name="connsiteX7" fmla="*/ 434975 w 481778"/>
                    <a:gd name="connsiteY7" fmla="*/ 114300 h 441630"/>
                    <a:gd name="connsiteX8" fmla="*/ 447675 w 481778"/>
                    <a:gd name="connsiteY8" fmla="*/ 63500 h 441630"/>
                    <a:gd name="connsiteX9" fmla="*/ 454025 w 481778"/>
                    <a:gd name="connsiteY9" fmla="*/ 31750 h 441630"/>
                    <a:gd name="connsiteX10" fmla="*/ 460375 w 481778"/>
                    <a:gd name="connsiteY10" fmla="*/ 0 h 441630"/>
                    <a:gd name="connsiteX11" fmla="*/ 460375 w 481778"/>
                    <a:gd name="connsiteY11" fmla="*/ 307975 h 441630"/>
                    <a:gd name="connsiteX12" fmla="*/ 174625 w 481778"/>
                    <a:gd name="connsiteY12" fmla="*/ 434975 h 441630"/>
                    <a:gd name="connsiteX13" fmla="*/ 146050 w 481778"/>
                    <a:gd name="connsiteY13" fmla="*/ 422275 h 441630"/>
                    <a:gd name="connsiteX14" fmla="*/ 127000 w 481778"/>
                    <a:gd name="connsiteY14" fmla="*/ 415925 h 441630"/>
                    <a:gd name="connsiteX0" fmla="*/ 0 w 481778"/>
                    <a:gd name="connsiteY0" fmla="*/ 292100 h 441630"/>
                    <a:gd name="connsiteX1" fmla="*/ 0 w 481778"/>
                    <a:gd name="connsiteY1" fmla="*/ 292100 h 441630"/>
                    <a:gd name="connsiteX2" fmla="*/ 177800 w 481778"/>
                    <a:gd name="connsiteY2" fmla="*/ 288925 h 441630"/>
                    <a:gd name="connsiteX3" fmla="*/ 254000 w 481778"/>
                    <a:gd name="connsiteY3" fmla="*/ 276225 h 441630"/>
                    <a:gd name="connsiteX4" fmla="*/ 323850 w 481778"/>
                    <a:gd name="connsiteY4" fmla="*/ 263525 h 441630"/>
                    <a:gd name="connsiteX5" fmla="*/ 384175 w 481778"/>
                    <a:gd name="connsiteY5" fmla="*/ 234950 h 441630"/>
                    <a:gd name="connsiteX6" fmla="*/ 403225 w 481778"/>
                    <a:gd name="connsiteY6" fmla="*/ 206375 h 441630"/>
                    <a:gd name="connsiteX7" fmla="*/ 434975 w 481778"/>
                    <a:gd name="connsiteY7" fmla="*/ 114300 h 441630"/>
                    <a:gd name="connsiteX8" fmla="*/ 447675 w 481778"/>
                    <a:gd name="connsiteY8" fmla="*/ 63500 h 441630"/>
                    <a:gd name="connsiteX9" fmla="*/ 454025 w 481778"/>
                    <a:gd name="connsiteY9" fmla="*/ 31750 h 441630"/>
                    <a:gd name="connsiteX10" fmla="*/ 460375 w 481778"/>
                    <a:gd name="connsiteY10" fmla="*/ 0 h 441630"/>
                    <a:gd name="connsiteX11" fmla="*/ 460375 w 481778"/>
                    <a:gd name="connsiteY11" fmla="*/ 307975 h 441630"/>
                    <a:gd name="connsiteX12" fmla="*/ 174625 w 481778"/>
                    <a:gd name="connsiteY12" fmla="*/ 434975 h 441630"/>
                    <a:gd name="connsiteX13" fmla="*/ 146050 w 481778"/>
                    <a:gd name="connsiteY13" fmla="*/ 422275 h 441630"/>
                    <a:gd name="connsiteX0" fmla="*/ 0 w 481778"/>
                    <a:gd name="connsiteY0" fmla="*/ 292100 h 434975"/>
                    <a:gd name="connsiteX1" fmla="*/ 0 w 481778"/>
                    <a:gd name="connsiteY1" fmla="*/ 292100 h 434975"/>
                    <a:gd name="connsiteX2" fmla="*/ 177800 w 481778"/>
                    <a:gd name="connsiteY2" fmla="*/ 288925 h 434975"/>
                    <a:gd name="connsiteX3" fmla="*/ 254000 w 481778"/>
                    <a:gd name="connsiteY3" fmla="*/ 276225 h 434975"/>
                    <a:gd name="connsiteX4" fmla="*/ 323850 w 481778"/>
                    <a:gd name="connsiteY4" fmla="*/ 263525 h 434975"/>
                    <a:gd name="connsiteX5" fmla="*/ 384175 w 481778"/>
                    <a:gd name="connsiteY5" fmla="*/ 234950 h 434975"/>
                    <a:gd name="connsiteX6" fmla="*/ 403225 w 481778"/>
                    <a:gd name="connsiteY6" fmla="*/ 206375 h 434975"/>
                    <a:gd name="connsiteX7" fmla="*/ 434975 w 481778"/>
                    <a:gd name="connsiteY7" fmla="*/ 114300 h 434975"/>
                    <a:gd name="connsiteX8" fmla="*/ 447675 w 481778"/>
                    <a:gd name="connsiteY8" fmla="*/ 63500 h 434975"/>
                    <a:gd name="connsiteX9" fmla="*/ 454025 w 481778"/>
                    <a:gd name="connsiteY9" fmla="*/ 31750 h 434975"/>
                    <a:gd name="connsiteX10" fmla="*/ 460375 w 481778"/>
                    <a:gd name="connsiteY10" fmla="*/ 0 h 434975"/>
                    <a:gd name="connsiteX11" fmla="*/ 460375 w 481778"/>
                    <a:gd name="connsiteY11" fmla="*/ 307975 h 434975"/>
                    <a:gd name="connsiteX12" fmla="*/ 174625 w 481778"/>
                    <a:gd name="connsiteY12" fmla="*/ 434975 h 434975"/>
                    <a:gd name="connsiteX0" fmla="*/ 0 w 481778"/>
                    <a:gd name="connsiteY0" fmla="*/ 303003 h 445878"/>
                    <a:gd name="connsiteX1" fmla="*/ 0 w 481778"/>
                    <a:gd name="connsiteY1" fmla="*/ 303003 h 445878"/>
                    <a:gd name="connsiteX2" fmla="*/ 177800 w 481778"/>
                    <a:gd name="connsiteY2" fmla="*/ 299828 h 445878"/>
                    <a:gd name="connsiteX3" fmla="*/ 254000 w 481778"/>
                    <a:gd name="connsiteY3" fmla="*/ 287128 h 445878"/>
                    <a:gd name="connsiteX4" fmla="*/ 323850 w 481778"/>
                    <a:gd name="connsiteY4" fmla="*/ 274428 h 445878"/>
                    <a:gd name="connsiteX5" fmla="*/ 384175 w 481778"/>
                    <a:gd name="connsiteY5" fmla="*/ 245853 h 445878"/>
                    <a:gd name="connsiteX6" fmla="*/ 403225 w 481778"/>
                    <a:gd name="connsiteY6" fmla="*/ 217278 h 445878"/>
                    <a:gd name="connsiteX7" fmla="*/ 434975 w 481778"/>
                    <a:gd name="connsiteY7" fmla="*/ 125203 h 445878"/>
                    <a:gd name="connsiteX8" fmla="*/ 447675 w 481778"/>
                    <a:gd name="connsiteY8" fmla="*/ 74403 h 445878"/>
                    <a:gd name="connsiteX9" fmla="*/ 460375 w 481778"/>
                    <a:gd name="connsiteY9" fmla="*/ 10903 h 445878"/>
                    <a:gd name="connsiteX10" fmla="*/ 460375 w 481778"/>
                    <a:gd name="connsiteY10" fmla="*/ 318878 h 445878"/>
                    <a:gd name="connsiteX11" fmla="*/ 174625 w 481778"/>
                    <a:gd name="connsiteY11" fmla="*/ 445878 h 445878"/>
                    <a:gd name="connsiteX0" fmla="*/ 0 w 481778"/>
                    <a:gd name="connsiteY0" fmla="*/ 297868 h 440743"/>
                    <a:gd name="connsiteX1" fmla="*/ 0 w 481778"/>
                    <a:gd name="connsiteY1" fmla="*/ 297868 h 440743"/>
                    <a:gd name="connsiteX2" fmla="*/ 177800 w 481778"/>
                    <a:gd name="connsiteY2" fmla="*/ 294693 h 440743"/>
                    <a:gd name="connsiteX3" fmla="*/ 254000 w 481778"/>
                    <a:gd name="connsiteY3" fmla="*/ 281993 h 440743"/>
                    <a:gd name="connsiteX4" fmla="*/ 323850 w 481778"/>
                    <a:gd name="connsiteY4" fmla="*/ 269293 h 440743"/>
                    <a:gd name="connsiteX5" fmla="*/ 384175 w 481778"/>
                    <a:gd name="connsiteY5" fmla="*/ 240718 h 440743"/>
                    <a:gd name="connsiteX6" fmla="*/ 403225 w 481778"/>
                    <a:gd name="connsiteY6" fmla="*/ 212143 h 440743"/>
                    <a:gd name="connsiteX7" fmla="*/ 434975 w 481778"/>
                    <a:gd name="connsiteY7" fmla="*/ 120068 h 440743"/>
                    <a:gd name="connsiteX8" fmla="*/ 460375 w 481778"/>
                    <a:gd name="connsiteY8" fmla="*/ 5768 h 440743"/>
                    <a:gd name="connsiteX9" fmla="*/ 460375 w 481778"/>
                    <a:gd name="connsiteY9" fmla="*/ 313743 h 440743"/>
                    <a:gd name="connsiteX10" fmla="*/ 174625 w 481778"/>
                    <a:gd name="connsiteY10" fmla="*/ 440743 h 440743"/>
                    <a:gd name="connsiteX0" fmla="*/ 0 w 481778"/>
                    <a:gd name="connsiteY0" fmla="*/ 293197 h 436072"/>
                    <a:gd name="connsiteX1" fmla="*/ 0 w 481778"/>
                    <a:gd name="connsiteY1" fmla="*/ 293197 h 436072"/>
                    <a:gd name="connsiteX2" fmla="*/ 177800 w 481778"/>
                    <a:gd name="connsiteY2" fmla="*/ 290022 h 436072"/>
                    <a:gd name="connsiteX3" fmla="*/ 254000 w 481778"/>
                    <a:gd name="connsiteY3" fmla="*/ 277322 h 436072"/>
                    <a:gd name="connsiteX4" fmla="*/ 323850 w 481778"/>
                    <a:gd name="connsiteY4" fmla="*/ 264622 h 436072"/>
                    <a:gd name="connsiteX5" fmla="*/ 384175 w 481778"/>
                    <a:gd name="connsiteY5" fmla="*/ 236047 h 436072"/>
                    <a:gd name="connsiteX6" fmla="*/ 403225 w 481778"/>
                    <a:gd name="connsiteY6" fmla="*/ 207472 h 436072"/>
                    <a:gd name="connsiteX7" fmla="*/ 460375 w 481778"/>
                    <a:gd name="connsiteY7" fmla="*/ 1097 h 436072"/>
                    <a:gd name="connsiteX8" fmla="*/ 460375 w 481778"/>
                    <a:gd name="connsiteY8" fmla="*/ 309072 h 436072"/>
                    <a:gd name="connsiteX9" fmla="*/ 174625 w 481778"/>
                    <a:gd name="connsiteY9" fmla="*/ 436072 h 436072"/>
                    <a:gd name="connsiteX0" fmla="*/ 0 w 481778"/>
                    <a:gd name="connsiteY0" fmla="*/ 293223 h 436098"/>
                    <a:gd name="connsiteX1" fmla="*/ 0 w 481778"/>
                    <a:gd name="connsiteY1" fmla="*/ 293223 h 436098"/>
                    <a:gd name="connsiteX2" fmla="*/ 177800 w 481778"/>
                    <a:gd name="connsiteY2" fmla="*/ 290048 h 436098"/>
                    <a:gd name="connsiteX3" fmla="*/ 254000 w 481778"/>
                    <a:gd name="connsiteY3" fmla="*/ 277348 h 436098"/>
                    <a:gd name="connsiteX4" fmla="*/ 323850 w 481778"/>
                    <a:gd name="connsiteY4" fmla="*/ 264648 h 436098"/>
                    <a:gd name="connsiteX5" fmla="*/ 403225 w 481778"/>
                    <a:gd name="connsiteY5" fmla="*/ 207498 h 436098"/>
                    <a:gd name="connsiteX6" fmla="*/ 460375 w 481778"/>
                    <a:gd name="connsiteY6" fmla="*/ 1123 h 436098"/>
                    <a:gd name="connsiteX7" fmla="*/ 460375 w 481778"/>
                    <a:gd name="connsiteY7" fmla="*/ 309098 h 436098"/>
                    <a:gd name="connsiteX8" fmla="*/ 174625 w 481778"/>
                    <a:gd name="connsiteY8" fmla="*/ 436098 h 436098"/>
                    <a:gd name="connsiteX0" fmla="*/ 0 w 481778"/>
                    <a:gd name="connsiteY0" fmla="*/ 293235 h 436110"/>
                    <a:gd name="connsiteX1" fmla="*/ 0 w 481778"/>
                    <a:gd name="connsiteY1" fmla="*/ 293235 h 436110"/>
                    <a:gd name="connsiteX2" fmla="*/ 177800 w 481778"/>
                    <a:gd name="connsiteY2" fmla="*/ 290060 h 436110"/>
                    <a:gd name="connsiteX3" fmla="*/ 254000 w 481778"/>
                    <a:gd name="connsiteY3" fmla="*/ 277360 h 436110"/>
                    <a:gd name="connsiteX4" fmla="*/ 403225 w 481778"/>
                    <a:gd name="connsiteY4" fmla="*/ 207510 h 436110"/>
                    <a:gd name="connsiteX5" fmla="*/ 460375 w 481778"/>
                    <a:gd name="connsiteY5" fmla="*/ 1135 h 436110"/>
                    <a:gd name="connsiteX6" fmla="*/ 460375 w 481778"/>
                    <a:gd name="connsiteY6" fmla="*/ 309110 h 436110"/>
                    <a:gd name="connsiteX7" fmla="*/ 174625 w 481778"/>
                    <a:gd name="connsiteY7" fmla="*/ 436110 h 436110"/>
                    <a:gd name="connsiteX0" fmla="*/ 0 w 481778"/>
                    <a:gd name="connsiteY0" fmla="*/ 293248 h 436123"/>
                    <a:gd name="connsiteX1" fmla="*/ 0 w 481778"/>
                    <a:gd name="connsiteY1" fmla="*/ 293248 h 436123"/>
                    <a:gd name="connsiteX2" fmla="*/ 177800 w 481778"/>
                    <a:gd name="connsiteY2" fmla="*/ 290073 h 436123"/>
                    <a:gd name="connsiteX3" fmla="*/ 403225 w 481778"/>
                    <a:gd name="connsiteY3" fmla="*/ 207523 h 436123"/>
                    <a:gd name="connsiteX4" fmla="*/ 460375 w 481778"/>
                    <a:gd name="connsiteY4" fmla="*/ 1148 h 436123"/>
                    <a:gd name="connsiteX5" fmla="*/ 460375 w 481778"/>
                    <a:gd name="connsiteY5" fmla="*/ 309123 h 436123"/>
                    <a:gd name="connsiteX6" fmla="*/ 174625 w 481778"/>
                    <a:gd name="connsiteY6" fmla="*/ 436123 h 436123"/>
                    <a:gd name="connsiteX0" fmla="*/ 0 w 481778"/>
                    <a:gd name="connsiteY0" fmla="*/ 293251 h 436126"/>
                    <a:gd name="connsiteX1" fmla="*/ 0 w 481778"/>
                    <a:gd name="connsiteY1" fmla="*/ 293251 h 436126"/>
                    <a:gd name="connsiteX2" fmla="*/ 403225 w 481778"/>
                    <a:gd name="connsiteY2" fmla="*/ 207526 h 436126"/>
                    <a:gd name="connsiteX3" fmla="*/ 460375 w 481778"/>
                    <a:gd name="connsiteY3" fmla="*/ 1151 h 436126"/>
                    <a:gd name="connsiteX4" fmla="*/ 460375 w 481778"/>
                    <a:gd name="connsiteY4" fmla="*/ 309126 h 436126"/>
                    <a:gd name="connsiteX5" fmla="*/ 174625 w 481778"/>
                    <a:gd name="connsiteY5" fmla="*/ 436126 h 436126"/>
                    <a:gd name="connsiteX0" fmla="*/ 0 w 538755"/>
                    <a:gd name="connsiteY0" fmla="*/ 298862 h 441737"/>
                    <a:gd name="connsiteX1" fmla="*/ 0 w 538755"/>
                    <a:gd name="connsiteY1" fmla="*/ 298862 h 441737"/>
                    <a:gd name="connsiteX2" fmla="*/ 403225 w 538755"/>
                    <a:gd name="connsiteY2" fmla="*/ 213137 h 441737"/>
                    <a:gd name="connsiteX3" fmla="*/ 538713 w 538755"/>
                    <a:gd name="connsiteY3" fmla="*/ 1124 h 441737"/>
                    <a:gd name="connsiteX4" fmla="*/ 460375 w 538755"/>
                    <a:gd name="connsiteY4" fmla="*/ 314737 h 441737"/>
                    <a:gd name="connsiteX5" fmla="*/ 174625 w 538755"/>
                    <a:gd name="connsiteY5" fmla="*/ 441737 h 441737"/>
                    <a:gd name="connsiteX0" fmla="*/ 0 w 538755"/>
                    <a:gd name="connsiteY0" fmla="*/ 298862 h 441737"/>
                    <a:gd name="connsiteX1" fmla="*/ 0 w 538755"/>
                    <a:gd name="connsiteY1" fmla="*/ 298862 h 441737"/>
                    <a:gd name="connsiteX2" fmla="*/ 403225 w 538755"/>
                    <a:gd name="connsiteY2" fmla="*/ 213137 h 441737"/>
                    <a:gd name="connsiteX3" fmla="*/ 538713 w 538755"/>
                    <a:gd name="connsiteY3" fmla="*/ 1124 h 441737"/>
                    <a:gd name="connsiteX4" fmla="*/ 460375 w 538755"/>
                    <a:gd name="connsiteY4" fmla="*/ 314737 h 441737"/>
                    <a:gd name="connsiteX5" fmla="*/ 174625 w 538755"/>
                    <a:gd name="connsiteY5" fmla="*/ 441737 h 441737"/>
                    <a:gd name="connsiteX6" fmla="*/ 0 w 538755"/>
                    <a:gd name="connsiteY6" fmla="*/ 298862 h 441737"/>
                    <a:gd name="connsiteX0" fmla="*/ 0 w 538755"/>
                    <a:gd name="connsiteY0" fmla="*/ 298862 h 444049"/>
                    <a:gd name="connsiteX1" fmla="*/ 0 w 538755"/>
                    <a:gd name="connsiteY1" fmla="*/ 298862 h 444049"/>
                    <a:gd name="connsiteX2" fmla="*/ 403225 w 538755"/>
                    <a:gd name="connsiteY2" fmla="*/ 213137 h 444049"/>
                    <a:gd name="connsiteX3" fmla="*/ 538713 w 538755"/>
                    <a:gd name="connsiteY3" fmla="*/ 1124 h 444049"/>
                    <a:gd name="connsiteX4" fmla="*/ 460375 w 538755"/>
                    <a:gd name="connsiteY4" fmla="*/ 314737 h 444049"/>
                    <a:gd name="connsiteX5" fmla="*/ 174625 w 538755"/>
                    <a:gd name="connsiteY5" fmla="*/ 441737 h 444049"/>
                    <a:gd name="connsiteX6" fmla="*/ 0 w 538755"/>
                    <a:gd name="connsiteY6" fmla="*/ 298862 h 4440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8755" h="444049">
                      <a:moveTo>
                        <a:pt x="0" y="298862"/>
                      </a:moveTo>
                      <a:lnTo>
                        <a:pt x="0" y="298862"/>
                      </a:lnTo>
                      <a:cubicBezTo>
                        <a:pt x="67204" y="284575"/>
                        <a:pt x="313440" y="262760"/>
                        <a:pt x="403225" y="213137"/>
                      </a:cubicBezTo>
                      <a:cubicBezTo>
                        <a:pt x="493010" y="163514"/>
                        <a:pt x="529188" y="-15809"/>
                        <a:pt x="538713" y="1124"/>
                      </a:cubicBezTo>
                      <a:cubicBezTo>
                        <a:pt x="539771" y="47161"/>
                        <a:pt x="521056" y="241302"/>
                        <a:pt x="460375" y="314737"/>
                      </a:cubicBezTo>
                      <a:cubicBezTo>
                        <a:pt x="399694" y="388172"/>
                        <a:pt x="229515" y="432014"/>
                        <a:pt x="174625" y="441737"/>
                      </a:cubicBezTo>
                      <a:cubicBezTo>
                        <a:pt x="61580" y="461762"/>
                        <a:pt x="58208" y="346487"/>
                        <a:pt x="0" y="29886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77" name="Group 576"/>
              <p:cNvGrpSpPr/>
              <p:nvPr/>
            </p:nvGrpSpPr>
            <p:grpSpPr>
              <a:xfrm>
                <a:off x="2326113" y="3733174"/>
                <a:ext cx="287701" cy="291579"/>
                <a:chOff x="2249998" y="4433432"/>
                <a:chExt cx="855835" cy="867368"/>
              </a:xfrm>
              <a:solidFill>
                <a:schemeClr val="tx1"/>
              </a:solidFill>
            </p:grpSpPr>
            <p:sp>
              <p:nvSpPr>
                <p:cNvPr id="578" name="Chord 577"/>
                <p:cNvSpPr/>
                <p:nvPr/>
              </p:nvSpPr>
              <p:spPr>
                <a:xfrm rot="18646141">
                  <a:off x="2244232" y="4439198"/>
                  <a:ext cx="867368" cy="855835"/>
                </a:xfrm>
                <a:prstGeom prst="chord">
                  <a:avLst>
                    <a:gd name="adj1" fmla="val 21522466"/>
                    <a:gd name="adj2" fmla="val 16982415"/>
                  </a:avLst>
                </a:prstGeom>
                <a:solidFill>
                  <a:schemeClr val="bg1">
                    <a:lumMod val="75000"/>
                    <a:alpha val="47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79" name="Group 578"/>
                <p:cNvGrpSpPr/>
                <p:nvPr/>
              </p:nvGrpSpPr>
              <p:grpSpPr>
                <a:xfrm rot="2667229">
                  <a:off x="2458995" y="4650041"/>
                  <a:ext cx="466054" cy="462577"/>
                  <a:chOff x="1194241" y="4607184"/>
                  <a:chExt cx="1541553" cy="1530050"/>
                </a:xfrm>
                <a:grpFill/>
              </p:grpSpPr>
              <p:sp>
                <p:nvSpPr>
                  <p:cNvPr id="580" name="Teardrop 579"/>
                  <p:cNvSpPr/>
                  <p:nvPr/>
                </p:nvSpPr>
                <p:spPr>
                  <a:xfrm>
                    <a:off x="1194241" y="5217858"/>
                    <a:ext cx="919376" cy="919376"/>
                  </a:xfrm>
                  <a:prstGeom prst="teardrop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1" name="Right Triangle 580"/>
                  <p:cNvSpPr/>
                  <p:nvPr/>
                </p:nvSpPr>
                <p:spPr>
                  <a:xfrm>
                    <a:off x="2053429" y="4607184"/>
                    <a:ext cx="682365" cy="682365"/>
                  </a:xfrm>
                  <a:prstGeom prst="rt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grpSp>
        <p:nvGrpSpPr>
          <p:cNvPr id="1547" name="Group 1546"/>
          <p:cNvGrpSpPr/>
          <p:nvPr/>
        </p:nvGrpSpPr>
        <p:grpSpPr>
          <a:xfrm>
            <a:off x="177590" y="1776926"/>
            <a:ext cx="8694435" cy="992711"/>
            <a:chOff x="177590" y="1776926"/>
            <a:chExt cx="8694435" cy="992711"/>
          </a:xfrm>
        </p:grpSpPr>
        <p:grpSp>
          <p:nvGrpSpPr>
            <p:cNvPr id="1546" name="Group 1545"/>
            <p:cNvGrpSpPr/>
            <p:nvPr/>
          </p:nvGrpSpPr>
          <p:grpSpPr>
            <a:xfrm>
              <a:off x="177590" y="1781417"/>
              <a:ext cx="8694435" cy="988220"/>
              <a:chOff x="177590" y="1781417"/>
              <a:chExt cx="8694435" cy="988220"/>
            </a:xfrm>
          </p:grpSpPr>
          <p:grpSp>
            <p:nvGrpSpPr>
              <p:cNvPr id="1377" name="Group 1376"/>
              <p:cNvGrpSpPr/>
              <p:nvPr/>
            </p:nvGrpSpPr>
            <p:grpSpPr>
              <a:xfrm>
                <a:off x="7047901" y="1781417"/>
                <a:ext cx="1824124" cy="988220"/>
                <a:chOff x="-847137" y="5847130"/>
                <a:chExt cx="4496702" cy="2436091"/>
              </a:xfrm>
            </p:grpSpPr>
            <p:sp>
              <p:nvSpPr>
                <p:cNvPr id="1497" name="Rectangle 1496"/>
                <p:cNvSpPr/>
                <p:nvPr/>
              </p:nvSpPr>
              <p:spPr>
                <a:xfrm>
                  <a:off x="-847137" y="5847130"/>
                  <a:ext cx="4496702" cy="2436091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57150" cmpd="sng">
                  <a:solidFill>
                    <a:schemeClr val="accent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98" name="Group 1497"/>
                <p:cNvGrpSpPr/>
                <p:nvPr/>
              </p:nvGrpSpPr>
              <p:grpSpPr>
                <a:xfrm>
                  <a:off x="-605342" y="5959993"/>
                  <a:ext cx="987092" cy="2293072"/>
                  <a:chOff x="2249838" y="1898254"/>
                  <a:chExt cx="987092" cy="2087036"/>
                </a:xfrm>
                <a:solidFill>
                  <a:schemeClr val="accent1"/>
                </a:solidFill>
              </p:grpSpPr>
              <p:sp>
                <p:nvSpPr>
                  <p:cNvPr id="1526" name="Oval 1525"/>
                  <p:cNvSpPr/>
                  <p:nvPr/>
                </p:nvSpPr>
                <p:spPr>
                  <a:xfrm>
                    <a:off x="2549436" y="1898254"/>
                    <a:ext cx="409658" cy="418436"/>
                  </a:xfrm>
                  <a:prstGeom prst="ellips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7" name="Rounded Rectangle 1526"/>
                  <p:cNvSpPr/>
                  <p:nvPr/>
                </p:nvSpPr>
                <p:spPr>
                  <a:xfrm>
                    <a:off x="2466787" y="2291414"/>
                    <a:ext cx="574956" cy="881077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8" name="Rounded Rectangle 1527"/>
                  <p:cNvSpPr/>
                  <p:nvPr/>
                </p:nvSpPr>
                <p:spPr>
                  <a:xfrm>
                    <a:off x="2467508" y="2850999"/>
                    <a:ext cx="264599" cy="1134291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9" name="Rounded Rectangle 1528"/>
                  <p:cNvSpPr/>
                  <p:nvPr/>
                </p:nvSpPr>
                <p:spPr>
                  <a:xfrm>
                    <a:off x="2776423" y="2850999"/>
                    <a:ext cx="264599" cy="1134291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30" name="Rounded Rectangle 1529"/>
                  <p:cNvSpPr/>
                  <p:nvPr/>
                </p:nvSpPr>
                <p:spPr>
                  <a:xfrm rot="911694">
                    <a:off x="2399196" y="2316690"/>
                    <a:ext cx="157955" cy="64807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31" name="Rounded Rectangle 1530"/>
                  <p:cNvSpPr/>
                  <p:nvPr/>
                </p:nvSpPr>
                <p:spPr>
                  <a:xfrm rot="20688306" flipH="1">
                    <a:off x="2951379" y="2316690"/>
                    <a:ext cx="157955" cy="64807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32" name="Rounded Rectangle 1531"/>
                  <p:cNvSpPr/>
                  <p:nvPr/>
                </p:nvSpPr>
                <p:spPr>
                  <a:xfrm rot="9574993">
                    <a:off x="2249838" y="2493118"/>
                    <a:ext cx="157955" cy="46816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33" name="Rounded Rectangle 1532"/>
                  <p:cNvSpPr/>
                  <p:nvPr/>
                </p:nvSpPr>
                <p:spPr>
                  <a:xfrm rot="9617353">
                    <a:off x="3078975" y="2800129"/>
                    <a:ext cx="157955" cy="46816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99" name="Group 1498"/>
                <p:cNvGrpSpPr/>
                <p:nvPr/>
              </p:nvGrpSpPr>
              <p:grpSpPr>
                <a:xfrm>
                  <a:off x="423446" y="5959993"/>
                  <a:ext cx="987092" cy="2293072"/>
                  <a:chOff x="2249838" y="1898254"/>
                  <a:chExt cx="987092" cy="2087036"/>
                </a:xfrm>
                <a:solidFill>
                  <a:schemeClr val="accent1"/>
                </a:solidFill>
              </p:grpSpPr>
              <p:sp>
                <p:nvSpPr>
                  <p:cNvPr id="1518" name="Oval 1517"/>
                  <p:cNvSpPr/>
                  <p:nvPr/>
                </p:nvSpPr>
                <p:spPr>
                  <a:xfrm>
                    <a:off x="2549436" y="1898254"/>
                    <a:ext cx="409658" cy="418436"/>
                  </a:xfrm>
                  <a:prstGeom prst="ellips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19" name="Rounded Rectangle 1518"/>
                  <p:cNvSpPr/>
                  <p:nvPr/>
                </p:nvSpPr>
                <p:spPr>
                  <a:xfrm>
                    <a:off x="2466787" y="2291414"/>
                    <a:ext cx="574956" cy="881077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0" name="Rounded Rectangle 1519"/>
                  <p:cNvSpPr/>
                  <p:nvPr/>
                </p:nvSpPr>
                <p:spPr>
                  <a:xfrm>
                    <a:off x="2467508" y="2850999"/>
                    <a:ext cx="264599" cy="1134291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1" name="Rounded Rectangle 1520"/>
                  <p:cNvSpPr/>
                  <p:nvPr/>
                </p:nvSpPr>
                <p:spPr>
                  <a:xfrm>
                    <a:off x="2776423" y="2850999"/>
                    <a:ext cx="264599" cy="1134291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2" name="Rounded Rectangle 1521"/>
                  <p:cNvSpPr/>
                  <p:nvPr/>
                </p:nvSpPr>
                <p:spPr>
                  <a:xfrm rot="911694">
                    <a:off x="2399196" y="2316690"/>
                    <a:ext cx="157955" cy="64807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3" name="Rounded Rectangle 1522"/>
                  <p:cNvSpPr/>
                  <p:nvPr/>
                </p:nvSpPr>
                <p:spPr>
                  <a:xfrm rot="20688306" flipH="1">
                    <a:off x="2951379" y="2316690"/>
                    <a:ext cx="157955" cy="64807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4" name="Rounded Rectangle 1523"/>
                  <p:cNvSpPr/>
                  <p:nvPr/>
                </p:nvSpPr>
                <p:spPr>
                  <a:xfrm rot="9574993">
                    <a:off x="2249838" y="2493118"/>
                    <a:ext cx="157955" cy="46816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5" name="Rounded Rectangle 1524"/>
                  <p:cNvSpPr/>
                  <p:nvPr/>
                </p:nvSpPr>
                <p:spPr>
                  <a:xfrm rot="9617353">
                    <a:off x="3078975" y="2800129"/>
                    <a:ext cx="157955" cy="46816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00" name="Group 1499"/>
                <p:cNvGrpSpPr/>
                <p:nvPr/>
              </p:nvGrpSpPr>
              <p:grpSpPr>
                <a:xfrm>
                  <a:off x="2481021" y="5959993"/>
                  <a:ext cx="987092" cy="2293072"/>
                  <a:chOff x="2249838" y="1898254"/>
                  <a:chExt cx="987092" cy="2087036"/>
                </a:xfrm>
                <a:solidFill>
                  <a:schemeClr val="accent1"/>
                </a:solidFill>
              </p:grpSpPr>
              <p:sp>
                <p:nvSpPr>
                  <p:cNvPr id="1510" name="Oval 1509"/>
                  <p:cNvSpPr/>
                  <p:nvPr/>
                </p:nvSpPr>
                <p:spPr>
                  <a:xfrm>
                    <a:off x="2549436" y="1898254"/>
                    <a:ext cx="409658" cy="418436"/>
                  </a:xfrm>
                  <a:prstGeom prst="ellips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11" name="Rounded Rectangle 1510"/>
                  <p:cNvSpPr/>
                  <p:nvPr/>
                </p:nvSpPr>
                <p:spPr>
                  <a:xfrm>
                    <a:off x="2466787" y="2291414"/>
                    <a:ext cx="574956" cy="881077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12" name="Rounded Rectangle 1511"/>
                  <p:cNvSpPr/>
                  <p:nvPr/>
                </p:nvSpPr>
                <p:spPr>
                  <a:xfrm>
                    <a:off x="2467508" y="2850999"/>
                    <a:ext cx="264599" cy="1134291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13" name="Rounded Rectangle 1512"/>
                  <p:cNvSpPr/>
                  <p:nvPr/>
                </p:nvSpPr>
                <p:spPr>
                  <a:xfrm>
                    <a:off x="2776423" y="2850999"/>
                    <a:ext cx="264599" cy="1134291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14" name="Rounded Rectangle 1513"/>
                  <p:cNvSpPr/>
                  <p:nvPr/>
                </p:nvSpPr>
                <p:spPr>
                  <a:xfrm rot="911694">
                    <a:off x="2399196" y="2316690"/>
                    <a:ext cx="157955" cy="64807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15" name="Rounded Rectangle 1514"/>
                  <p:cNvSpPr/>
                  <p:nvPr/>
                </p:nvSpPr>
                <p:spPr>
                  <a:xfrm rot="20688306" flipH="1">
                    <a:off x="2951379" y="2316690"/>
                    <a:ext cx="157955" cy="64807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16" name="Rounded Rectangle 1515"/>
                  <p:cNvSpPr/>
                  <p:nvPr/>
                </p:nvSpPr>
                <p:spPr>
                  <a:xfrm rot="9574993">
                    <a:off x="2249838" y="2493118"/>
                    <a:ext cx="157955" cy="46816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17" name="Rounded Rectangle 1516"/>
                  <p:cNvSpPr/>
                  <p:nvPr/>
                </p:nvSpPr>
                <p:spPr>
                  <a:xfrm rot="9617353">
                    <a:off x="3078975" y="2800129"/>
                    <a:ext cx="157955" cy="46816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01" name="Group 1500"/>
                <p:cNvGrpSpPr/>
                <p:nvPr/>
              </p:nvGrpSpPr>
              <p:grpSpPr>
                <a:xfrm>
                  <a:off x="1452234" y="5959993"/>
                  <a:ext cx="987092" cy="2293072"/>
                  <a:chOff x="2249838" y="1898254"/>
                  <a:chExt cx="987092" cy="2087036"/>
                </a:xfrm>
                <a:solidFill>
                  <a:schemeClr val="accent1"/>
                </a:solidFill>
              </p:grpSpPr>
              <p:sp>
                <p:nvSpPr>
                  <p:cNvPr id="1502" name="Oval 1501"/>
                  <p:cNvSpPr/>
                  <p:nvPr/>
                </p:nvSpPr>
                <p:spPr>
                  <a:xfrm>
                    <a:off x="2549436" y="1898254"/>
                    <a:ext cx="409658" cy="418436"/>
                  </a:xfrm>
                  <a:prstGeom prst="ellips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03" name="Rounded Rectangle 1502"/>
                  <p:cNvSpPr/>
                  <p:nvPr/>
                </p:nvSpPr>
                <p:spPr>
                  <a:xfrm>
                    <a:off x="2466787" y="2291414"/>
                    <a:ext cx="574956" cy="881077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04" name="Rounded Rectangle 1503"/>
                  <p:cNvSpPr/>
                  <p:nvPr/>
                </p:nvSpPr>
                <p:spPr>
                  <a:xfrm>
                    <a:off x="2467508" y="2850999"/>
                    <a:ext cx="264599" cy="1134291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05" name="Rounded Rectangle 1504"/>
                  <p:cNvSpPr/>
                  <p:nvPr/>
                </p:nvSpPr>
                <p:spPr>
                  <a:xfrm>
                    <a:off x="2776423" y="2850999"/>
                    <a:ext cx="264599" cy="1134291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06" name="Rounded Rectangle 1505"/>
                  <p:cNvSpPr/>
                  <p:nvPr/>
                </p:nvSpPr>
                <p:spPr>
                  <a:xfrm rot="911694">
                    <a:off x="2399196" y="2316690"/>
                    <a:ext cx="157955" cy="64807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07" name="Rounded Rectangle 1506"/>
                  <p:cNvSpPr/>
                  <p:nvPr/>
                </p:nvSpPr>
                <p:spPr>
                  <a:xfrm rot="20688306" flipH="1">
                    <a:off x="2951379" y="2316690"/>
                    <a:ext cx="157955" cy="64807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08" name="Rounded Rectangle 1507"/>
                  <p:cNvSpPr/>
                  <p:nvPr/>
                </p:nvSpPr>
                <p:spPr>
                  <a:xfrm rot="9574993">
                    <a:off x="2249838" y="2493118"/>
                    <a:ext cx="157955" cy="46816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09" name="Rounded Rectangle 1508"/>
                  <p:cNvSpPr/>
                  <p:nvPr/>
                </p:nvSpPr>
                <p:spPr>
                  <a:xfrm rot="9617353">
                    <a:off x="3078975" y="2800129"/>
                    <a:ext cx="157955" cy="46816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378" name="Group 1377"/>
              <p:cNvGrpSpPr/>
              <p:nvPr/>
            </p:nvGrpSpPr>
            <p:grpSpPr>
              <a:xfrm>
                <a:off x="2467694" y="1781417"/>
                <a:ext cx="1824124" cy="988220"/>
                <a:chOff x="4698052" y="1072676"/>
                <a:chExt cx="4496702" cy="2436091"/>
              </a:xfrm>
            </p:grpSpPr>
            <p:sp>
              <p:nvSpPr>
                <p:cNvPr id="1462" name="Rectangle 1461"/>
                <p:cNvSpPr/>
                <p:nvPr/>
              </p:nvSpPr>
              <p:spPr>
                <a:xfrm>
                  <a:off x="4698052" y="1072676"/>
                  <a:ext cx="4496702" cy="2436091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57150" cmpd="sng">
                  <a:solidFill>
                    <a:schemeClr val="accent3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63" name="Group 1462"/>
                <p:cNvGrpSpPr/>
                <p:nvPr/>
              </p:nvGrpSpPr>
              <p:grpSpPr>
                <a:xfrm>
                  <a:off x="4841966" y="1208011"/>
                  <a:ext cx="987092" cy="2293072"/>
                  <a:chOff x="2249838" y="1898254"/>
                  <a:chExt cx="987092" cy="2087036"/>
                </a:xfrm>
                <a:solidFill>
                  <a:schemeClr val="accent3"/>
                </a:solidFill>
              </p:grpSpPr>
              <p:sp>
                <p:nvSpPr>
                  <p:cNvPr id="1489" name="Oval 1488"/>
                  <p:cNvSpPr/>
                  <p:nvPr/>
                </p:nvSpPr>
                <p:spPr>
                  <a:xfrm>
                    <a:off x="2549436" y="1898254"/>
                    <a:ext cx="409658" cy="418436"/>
                  </a:xfrm>
                  <a:prstGeom prst="ellips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0" name="Rounded Rectangle 1489"/>
                  <p:cNvSpPr/>
                  <p:nvPr/>
                </p:nvSpPr>
                <p:spPr>
                  <a:xfrm>
                    <a:off x="2466787" y="2291414"/>
                    <a:ext cx="574956" cy="881077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1" name="Rounded Rectangle 1490"/>
                  <p:cNvSpPr/>
                  <p:nvPr/>
                </p:nvSpPr>
                <p:spPr>
                  <a:xfrm>
                    <a:off x="2467508" y="2850999"/>
                    <a:ext cx="264599" cy="1134291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2" name="Rounded Rectangle 1491"/>
                  <p:cNvSpPr/>
                  <p:nvPr/>
                </p:nvSpPr>
                <p:spPr>
                  <a:xfrm>
                    <a:off x="2776423" y="2850999"/>
                    <a:ext cx="264599" cy="1134291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3" name="Rounded Rectangle 1492"/>
                  <p:cNvSpPr/>
                  <p:nvPr/>
                </p:nvSpPr>
                <p:spPr>
                  <a:xfrm rot="911694">
                    <a:off x="2399196" y="2316690"/>
                    <a:ext cx="157955" cy="64807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4" name="Rounded Rectangle 1493"/>
                  <p:cNvSpPr/>
                  <p:nvPr/>
                </p:nvSpPr>
                <p:spPr>
                  <a:xfrm rot="20688306" flipH="1">
                    <a:off x="2951379" y="2316690"/>
                    <a:ext cx="157955" cy="64807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5" name="Rounded Rectangle 1494"/>
                  <p:cNvSpPr/>
                  <p:nvPr/>
                </p:nvSpPr>
                <p:spPr>
                  <a:xfrm rot="9574993">
                    <a:off x="2249838" y="2493118"/>
                    <a:ext cx="157955" cy="46816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96" name="Rounded Rectangle 1495"/>
                  <p:cNvSpPr/>
                  <p:nvPr/>
                </p:nvSpPr>
                <p:spPr>
                  <a:xfrm rot="9617353">
                    <a:off x="3078975" y="2800129"/>
                    <a:ext cx="157955" cy="46816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64" name="Group 1463"/>
                <p:cNvGrpSpPr/>
                <p:nvPr/>
              </p:nvGrpSpPr>
              <p:grpSpPr>
                <a:xfrm>
                  <a:off x="5899361" y="1198360"/>
                  <a:ext cx="987092" cy="2293072"/>
                  <a:chOff x="2249838" y="1898254"/>
                  <a:chExt cx="987092" cy="2087036"/>
                </a:xfrm>
                <a:solidFill>
                  <a:schemeClr val="accent3"/>
                </a:solidFill>
              </p:grpSpPr>
              <p:sp>
                <p:nvSpPr>
                  <p:cNvPr id="1481" name="Oval 1480"/>
                  <p:cNvSpPr/>
                  <p:nvPr/>
                </p:nvSpPr>
                <p:spPr>
                  <a:xfrm>
                    <a:off x="2549436" y="1898254"/>
                    <a:ext cx="409658" cy="418436"/>
                  </a:xfrm>
                  <a:prstGeom prst="ellips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2" name="Rounded Rectangle 1481"/>
                  <p:cNvSpPr/>
                  <p:nvPr/>
                </p:nvSpPr>
                <p:spPr>
                  <a:xfrm>
                    <a:off x="2466787" y="2291414"/>
                    <a:ext cx="574956" cy="881077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3" name="Rounded Rectangle 1482"/>
                  <p:cNvSpPr/>
                  <p:nvPr/>
                </p:nvSpPr>
                <p:spPr>
                  <a:xfrm>
                    <a:off x="2467508" y="2850999"/>
                    <a:ext cx="264599" cy="1134291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4" name="Rounded Rectangle 1483"/>
                  <p:cNvSpPr/>
                  <p:nvPr/>
                </p:nvSpPr>
                <p:spPr>
                  <a:xfrm>
                    <a:off x="2776423" y="2850999"/>
                    <a:ext cx="264599" cy="1134291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5" name="Rounded Rectangle 1484"/>
                  <p:cNvSpPr/>
                  <p:nvPr/>
                </p:nvSpPr>
                <p:spPr>
                  <a:xfrm rot="911694">
                    <a:off x="2399196" y="2316690"/>
                    <a:ext cx="157955" cy="64807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6" name="Rounded Rectangle 1485"/>
                  <p:cNvSpPr/>
                  <p:nvPr/>
                </p:nvSpPr>
                <p:spPr>
                  <a:xfrm rot="20688306" flipH="1">
                    <a:off x="2951379" y="2316690"/>
                    <a:ext cx="157955" cy="64807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7" name="Rounded Rectangle 1486"/>
                  <p:cNvSpPr/>
                  <p:nvPr/>
                </p:nvSpPr>
                <p:spPr>
                  <a:xfrm rot="9574993">
                    <a:off x="2249838" y="2493118"/>
                    <a:ext cx="157955" cy="46816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8" name="Rounded Rectangle 1487"/>
                  <p:cNvSpPr/>
                  <p:nvPr/>
                </p:nvSpPr>
                <p:spPr>
                  <a:xfrm rot="9617353">
                    <a:off x="3078975" y="2800129"/>
                    <a:ext cx="157955" cy="46816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65" name="Group 1464"/>
                <p:cNvGrpSpPr/>
                <p:nvPr/>
              </p:nvGrpSpPr>
              <p:grpSpPr>
                <a:xfrm>
                  <a:off x="6970360" y="1193217"/>
                  <a:ext cx="987092" cy="2293072"/>
                  <a:chOff x="2249838" y="1898254"/>
                  <a:chExt cx="987092" cy="2087036"/>
                </a:xfrm>
                <a:solidFill>
                  <a:schemeClr val="accent3"/>
                </a:solidFill>
              </p:grpSpPr>
              <p:sp>
                <p:nvSpPr>
                  <p:cNvPr id="1473" name="Oval 1472"/>
                  <p:cNvSpPr/>
                  <p:nvPr/>
                </p:nvSpPr>
                <p:spPr>
                  <a:xfrm>
                    <a:off x="2549436" y="1898254"/>
                    <a:ext cx="409658" cy="418436"/>
                  </a:xfrm>
                  <a:prstGeom prst="ellips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74" name="Rounded Rectangle 1473"/>
                  <p:cNvSpPr/>
                  <p:nvPr/>
                </p:nvSpPr>
                <p:spPr>
                  <a:xfrm>
                    <a:off x="2466787" y="2291414"/>
                    <a:ext cx="574956" cy="881077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75" name="Rounded Rectangle 1474"/>
                  <p:cNvSpPr/>
                  <p:nvPr/>
                </p:nvSpPr>
                <p:spPr>
                  <a:xfrm>
                    <a:off x="2467508" y="2850999"/>
                    <a:ext cx="264599" cy="1134291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76" name="Rounded Rectangle 1475"/>
                  <p:cNvSpPr/>
                  <p:nvPr/>
                </p:nvSpPr>
                <p:spPr>
                  <a:xfrm>
                    <a:off x="2776423" y="2850999"/>
                    <a:ext cx="264599" cy="1134291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77" name="Rounded Rectangle 1476"/>
                  <p:cNvSpPr/>
                  <p:nvPr/>
                </p:nvSpPr>
                <p:spPr>
                  <a:xfrm rot="911694">
                    <a:off x="2399196" y="2316690"/>
                    <a:ext cx="157955" cy="64807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78" name="Rounded Rectangle 1477"/>
                  <p:cNvSpPr/>
                  <p:nvPr/>
                </p:nvSpPr>
                <p:spPr>
                  <a:xfrm rot="20688306" flipH="1">
                    <a:off x="2951379" y="2316690"/>
                    <a:ext cx="157955" cy="64807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79" name="Rounded Rectangle 1478"/>
                  <p:cNvSpPr/>
                  <p:nvPr/>
                </p:nvSpPr>
                <p:spPr>
                  <a:xfrm rot="9574993">
                    <a:off x="2249838" y="2493118"/>
                    <a:ext cx="157955" cy="46816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80" name="Rounded Rectangle 1479"/>
                  <p:cNvSpPr/>
                  <p:nvPr/>
                </p:nvSpPr>
                <p:spPr>
                  <a:xfrm rot="9617353">
                    <a:off x="3078975" y="2800129"/>
                    <a:ext cx="157955" cy="46816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66" name="Group 1465"/>
                <p:cNvGrpSpPr/>
                <p:nvPr/>
              </p:nvGrpSpPr>
              <p:grpSpPr>
                <a:xfrm>
                  <a:off x="8029483" y="2177702"/>
                  <a:ext cx="1071753" cy="1265026"/>
                  <a:chOff x="2394612" y="3816572"/>
                  <a:chExt cx="1071753" cy="1265026"/>
                </a:xfrm>
              </p:grpSpPr>
              <p:sp>
                <p:nvSpPr>
                  <p:cNvPr id="1467" name="Rectangle 1466"/>
                  <p:cNvSpPr/>
                  <p:nvPr/>
                </p:nvSpPr>
                <p:spPr>
                  <a:xfrm>
                    <a:off x="2394612" y="4334756"/>
                    <a:ext cx="1071753" cy="746842"/>
                  </a:xfrm>
                  <a:prstGeom prst="rect">
                    <a:avLst/>
                  </a:prstGeom>
                  <a:solidFill>
                    <a:srgbClr val="9BBB59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468" name="Group 1467"/>
                  <p:cNvGrpSpPr/>
                  <p:nvPr/>
                </p:nvGrpSpPr>
                <p:grpSpPr>
                  <a:xfrm>
                    <a:off x="2674842" y="3816572"/>
                    <a:ext cx="511293" cy="518184"/>
                    <a:chOff x="2249998" y="4433434"/>
                    <a:chExt cx="855835" cy="867368"/>
                  </a:xfrm>
                </p:grpSpPr>
                <p:sp>
                  <p:nvSpPr>
                    <p:cNvPr id="1469" name="Chord 1468"/>
                    <p:cNvSpPr/>
                    <p:nvPr/>
                  </p:nvSpPr>
                  <p:spPr>
                    <a:xfrm rot="18646141">
                      <a:off x="2244232" y="4439200"/>
                      <a:ext cx="867368" cy="855835"/>
                    </a:xfrm>
                    <a:prstGeom prst="chord">
                      <a:avLst>
                        <a:gd name="adj1" fmla="val 21522466"/>
                        <a:gd name="adj2" fmla="val 16982415"/>
                      </a:avLst>
                    </a:prstGeom>
                    <a:solidFill>
                      <a:schemeClr val="accent3">
                        <a:alpha val="27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1470" name="Group 1469"/>
                    <p:cNvGrpSpPr/>
                    <p:nvPr/>
                  </p:nvGrpSpPr>
                  <p:grpSpPr>
                    <a:xfrm rot="2667229">
                      <a:off x="2458995" y="4650041"/>
                      <a:ext cx="466054" cy="462577"/>
                      <a:chOff x="1194241" y="4607184"/>
                      <a:chExt cx="1541553" cy="1530050"/>
                    </a:xfrm>
                    <a:solidFill>
                      <a:schemeClr val="tx1">
                        <a:lumMod val="85000"/>
                        <a:lumOff val="15000"/>
                      </a:schemeClr>
                    </a:solidFill>
                  </p:grpSpPr>
                  <p:sp>
                    <p:nvSpPr>
                      <p:cNvPr id="1471" name="Teardrop 1470"/>
                      <p:cNvSpPr/>
                      <p:nvPr/>
                    </p:nvSpPr>
                    <p:spPr>
                      <a:xfrm>
                        <a:off x="1194241" y="5217858"/>
                        <a:ext cx="919376" cy="919376"/>
                      </a:xfrm>
                      <a:prstGeom prst="teardrop">
                        <a:avLst/>
                      </a:prstGeom>
                      <a:solidFill>
                        <a:srgbClr val="9BBB59"/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1472" name="Right Triangle 1471"/>
                      <p:cNvSpPr/>
                      <p:nvPr/>
                    </p:nvSpPr>
                    <p:spPr>
                      <a:xfrm>
                        <a:off x="2053429" y="4607184"/>
                        <a:ext cx="682365" cy="682365"/>
                      </a:xfrm>
                      <a:prstGeom prst="rtTriangle">
                        <a:avLst/>
                      </a:prstGeom>
                      <a:solidFill>
                        <a:srgbClr val="9BBB59"/>
                      </a:solidFill>
                      <a:ln>
                        <a:noFill/>
                      </a:ln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</p:grpSp>
            </p:grpSp>
          </p:grpSp>
          <p:grpSp>
            <p:nvGrpSpPr>
              <p:cNvPr id="1379" name="Group 1378"/>
              <p:cNvGrpSpPr/>
              <p:nvPr/>
            </p:nvGrpSpPr>
            <p:grpSpPr>
              <a:xfrm>
                <a:off x="177590" y="1781417"/>
                <a:ext cx="1824124" cy="988220"/>
                <a:chOff x="4179018" y="4421909"/>
                <a:chExt cx="4496702" cy="2436091"/>
              </a:xfrm>
            </p:grpSpPr>
            <p:sp>
              <p:nvSpPr>
                <p:cNvPr id="1419" name="Rectangle 1418"/>
                <p:cNvSpPr/>
                <p:nvPr/>
              </p:nvSpPr>
              <p:spPr>
                <a:xfrm>
                  <a:off x="4179018" y="4421909"/>
                  <a:ext cx="4496702" cy="2436091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57150" cmpd="sng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20" name="Group 1419"/>
                <p:cNvGrpSpPr/>
                <p:nvPr/>
              </p:nvGrpSpPr>
              <p:grpSpPr>
                <a:xfrm>
                  <a:off x="4473909" y="4557244"/>
                  <a:ext cx="987092" cy="2293072"/>
                  <a:chOff x="2249838" y="1898254"/>
                  <a:chExt cx="987092" cy="2087036"/>
                </a:xfrm>
                <a:solidFill>
                  <a:schemeClr val="accent2"/>
                </a:solidFill>
              </p:grpSpPr>
              <p:sp>
                <p:nvSpPr>
                  <p:cNvPr id="1454" name="Oval 1453"/>
                  <p:cNvSpPr/>
                  <p:nvPr/>
                </p:nvSpPr>
                <p:spPr>
                  <a:xfrm>
                    <a:off x="2549436" y="1898254"/>
                    <a:ext cx="409658" cy="418436"/>
                  </a:xfrm>
                  <a:prstGeom prst="ellips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55" name="Rounded Rectangle 1454"/>
                  <p:cNvSpPr/>
                  <p:nvPr/>
                </p:nvSpPr>
                <p:spPr>
                  <a:xfrm>
                    <a:off x="2466787" y="2291414"/>
                    <a:ext cx="574956" cy="881077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56" name="Rounded Rectangle 1455"/>
                  <p:cNvSpPr/>
                  <p:nvPr/>
                </p:nvSpPr>
                <p:spPr>
                  <a:xfrm>
                    <a:off x="2467508" y="2850999"/>
                    <a:ext cx="264599" cy="1134291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57" name="Rounded Rectangle 1456"/>
                  <p:cNvSpPr/>
                  <p:nvPr/>
                </p:nvSpPr>
                <p:spPr>
                  <a:xfrm>
                    <a:off x="2776423" y="2850999"/>
                    <a:ext cx="264599" cy="1134291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58" name="Rounded Rectangle 1457"/>
                  <p:cNvSpPr/>
                  <p:nvPr/>
                </p:nvSpPr>
                <p:spPr>
                  <a:xfrm rot="911694">
                    <a:off x="2399196" y="2316690"/>
                    <a:ext cx="157955" cy="64807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59" name="Rounded Rectangle 1458"/>
                  <p:cNvSpPr/>
                  <p:nvPr/>
                </p:nvSpPr>
                <p:spPr>
                  <a:xfrm rot="20688306" flipH="1">
                    <a:off x="2951379" y="2316690"/>
                    <a:ext cx="157955" cy="64807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60" name="Rounded Rectangle 1459"/>
                  <p:cNvSpPr/>
                  <p:nvPr/>
                </p:nvSpPr>
                <p:spPr>
                  <a:xfrm rot="9574993">
                    <a:off x="2249838" y="2493118"/>
                    <a:ext cx="157955" cy="46816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61" name="Rounded Rectangle 1460"/>
                  <p:cNvSpPr/>
                  <p:nvPr/>
                </p:nvSpPr>
                <p:spPr>
                  <a:xfrm rot="9617353">
                    <a:off x="3078975" y="2800129"/>
                    <a:ext cx="157955" cy="46816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21" name="Group 1420"/>
                <p:cNvGrpSpPr/>
                <p:nvPr/>
              </p:nvGrpSpPr>
              <p:grpSpPr>
                <a:xfrm>
                  <a:off x="5531304" y="4547593"/>
                  <a:ext cx="987092" cy="2293072"/>
                  <a:chOff x="2249838" y="1898254"/>
                  <a:chExt cx="987092" cy="2087036"/>
                </a:xfrm>
                <a:solidFill>
                  <a:schemeClr val="accent2"/>
                </a:solidFill>
              </p:grpSpPr>
              <p:sp>
                <p:nvSpPr>
                  <p:cNvPr id="1446" name="Oval 1445"/>
                  <p:cNvSpPr/>
                  <p:nvPr/>
                </p:nvSpPr>
                <p:spPr>
                  <a:xfrm>
                    <a:off x="2549436" y="1898254"/>
                    <a:ext cx="409658" cy="418436"/>
                  </a:xfrm>
                  <a:prstGeom prst="ellips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47" name="Rounded Rectangle 1446"/>
                  <p:cNvSpPr/>
                  <p:nvPr/>
                </p:nvSpPr>
                <p:spPr>
                  <a:xfrm>
                    <a:off x="2466787" y="2291414"/>
                    <a:ext cx="574956" cy="881077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48" name="Rounded Rectangle 1447"/>
                  <p:cNvSpPr/>
                  <p:nvPr/>
                </p:nvSpPr>
                <p:spPr>
                  <a:xfrm>
                    <a:off x="2467508" y="2850999"/>
                    <a:ext cx="264599" cy="1134291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49" name="Rounded Rectangle 1448"/>
                  <p:cNvSpPr/>
                  <p:nvPr/>
                </p:nvSpPr>
                <p:spPr>
                  <a:xfrm>
                    <a:off x="2776423" y="2850999"/>
                    <a:ext cx="264599" cy="1134291"/>
                  </a:xfrm>
                  <a:prstGeom prst="roundRect">
                    <a:avLst>
                      <a:gd name="adj" fmla="val 34943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50" name="Rounded Rectangle 1449"/>
                  <p:cNvSpPr/>
                  <p:nvPr/>
                </p:nvSpPr>
                <p:spPr>
                  <a:xfrm rot="911694">
                    <a:off x="2399196" y="2316690"/>
                    <a:ext cx="157955" cy="64807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51" name="Rounded Rectangle 1450"/>
                  <p:cNvSpPr/>
                  <p:nvPr/>
                </p:nvSpPr>
                <p:spPr>
                  <a:xfrm rot="20688306" flipH="1">
                    <a:off x="2951379" y="2316690"/>
                    <a:ext cx="157955" cy="64807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52" name="Rounded Rectangle 1451"/>
                  <p:cNvSpPr/>
                  <p:nvPr/>
                </p:nvSpPr>
                <p:spPr>
                  <a:xfrm rot="9574993">
                    <a:off x="2249838" y="2493118"/>
                    <a:ext cx="157955" cy="46816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53" name="Rounded Rectangle 1452"/>
                  <p:cNvSpPr/>
                  <p:nvPr/>
                </p:nvSpPr>
                <p:spPr>
                  <a:xfrm rot="9617353">
                    <a:off x="3078975" y="2800129"/>
                    <a:ext cx="157955" cy="468168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22" name="Group 1421"/>
                <p:cNvGrpSpPr/>
                <p:nvPr/>
              </p:nvGrpSpPr>
              <p:grpSpPr>
                <a:xfrm>
                  <a:off x="6743066" y="5839365"/>
                  <a:ext cx="572194" cy="1001300"/>
                  <a:chOff x="3706172" y="4175767"/>
                  <a:chExt cx="624844" cy="941441"/>
                </a:xfrm>
                <a:solidFill>
                  <a:schemeClr val="accent2"/>
                </a:solidFill>
              </p:grpSpPr>
              <p:sp>
                <p:nvSpPr>
                  <p:cNvPr id="1435" name="Heart 1434"/>
                  <p:cNvSpPr/>
                  <p:nvPr/>
                </p:nvSpPr>
                <p:spPr>
                  <a:xfrm rot="10800000">
                    <a:off x="3761942" y="4334756"/>
                    <a:ext cx="518392" cy="746842"/>
                  </a:xfrm>
                  <a:prstGeom prst="hear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36" name="Rectangle 1435"/>
                  <p:cNvSpPr/>
                  <p:nvPr/>
                </p:nvSpPr>
                <p:spPr>
                  <a:xfrm>
                    <a:off x="3889676" y="4729529"/>
                    <a:ext cx="262923" cy="344770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37" name="Heart 1436"/>
                  <p:cNvSpPr/>
                  <p:nvPr/>
                </p:nvSpPr>
                <p:spPr>
                  <a:xfrm>
                    <a:off x="3820310" y="4201584"/>
                    <a:ext cx="408262" cy="315136"/>
                  </a:xfrm>
                  <a:prstGeom prst="hear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38" name="Rectangle 1437"/>
                  <p:cNvSpPr/>
                  <p:nvPr/>
                </p:nvSpPr>
                <p:spPr>
                  <a:xfrm>
                    <a:off x="3948044" y="4204759"/>
                    <a:ext cx="207067" cy="125873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439" name="Group 1438"/>
                  <p:cNvGrpSpPr/>
                  <p:nvPr/>
                </p:nvGrpSpPr>
                <p:grpSpPr>
                  <a:xfrm rot="19881946">
                    <a:off x="3706172" y="4184753"/>
                    <a:ext cx="207654" cy="126235"/>
                    <a:chOff x="4173540" y="5081599"/>
                    <a:chExt cx="518392" cy="315136"/>
                  </a:xfrm>
                  <a:grpFill/>
                </p:grpSpPr>
                <p:sp>
                  <p:nvSpPr>
                    <p:cNvPr id="1444" name="Heart 1443"/>
                    <p:cNvSpPr/>
                    <p:nvPr/>
                  </p:nvSpPr>
                  <p:spPr>
                    <a:xfrm>
                      <a:off x="4173540" y="5081599"/>
                      <a:ext cx="518392" cy="315136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5" name="Rectangle 1444"/>
                    <p:cNvSpPr/>
                    <p:nvPr/>
                  </p:nvSpPr>
                  <p:spPr>
                    <a:xfrm>
                      <a:off x="4301272" y="5084774"/>
                      <a:ext cx="262923" cy="125873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40" name="Group 1439"/>
                  <p:cNvGrpSpPr/>
                  <p:nvPr/>
                </p:nvGrpSpPr>
                <p:grpSpPr>
                  <a:xfrm rot="1261601">
                    <a:off x="4110770" y="4175767"/>
                    <a:ext cx="207654" cy="126235"/>
                    <a:chOff x="4173540" y="5081599"/>
                    <a:chExt cx="518392" cy="315136"/>
                  </a:xfrm>
                  <a:grpFill/>
                </p:grpSpPr>
                <p:sp>
                  <p:nvSpPr>
                    <p:cNvPr id="1442" name="Heart 1441"/>
                    <p:cNvSpPr/>
                    <p:nvPr/>
                  </p:nvSpPr>
                  <p:spPr>
                    <a:xfrm>
                      <a:off x="4173540" y="5081599"/>
                      <a:ext cx="518392" cy="315136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3" name="Rectangle 1442"/>
                    <p:cNvSpPr/>
                    <p:nvPr/>
                  </p:nvSpPr>
                  <p:spPr>
                    <a:xfrm>
                      <a:off x="4301272" y="5084774"/>
                      <a:ext cx="262923" cy="125873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441" name="Freeform 1440"/>
                  <p:cNvSpPr/>
                  <p:nvPr/>
                </p:nvSpPr>
                <p:spPr>
                  <a:xfrm>
                    <a:off x="3894308" y="4867119"/>
                    <a:ext cx="436708" cy="250089"/>
                  </a:xfrm>
                  <a:custGeom>
                    <a:avLst/>
                    <a:gdLst>
                      <a:gd name="connsiteX0" fmla="*/ 0 w 467316"/>
                      <a:gd name="connsiteY0" fmla="*/ 292100 h 444500"/>
                      <a:gd name="connsiteX1" fmla="*/ 0 w 467316"/>
                      <a:gd name="connsiteY1" fmla="*/ 292100 h 444500"/>
                      <a:gd name="connsiteX2" fmla="*/ 177800 w 467316"/>
                      <a:gd name="connsiteY2" fmla="*/ 288925 h 444500"/>
                      <a:gd name="connsiteX3" fmla="*/ 254000 w 467316"/>
                      <a:gd name="connsiteY3" fmla="*/ 276225 h 444500"/>
                      <a:gd name="connsiteX4" fmla="*/ 323850 w 467316"/>
                      <a:gd name="connsiteY4" fmla="*/ 263525 h 444500"/>
                      <a:gd name="connsiteX5" fmla="*/ 384175 w 467316"/>
                      <a:gd name="connsiteY5" fmla="*/ 234950 h 444500"/>
                      <a:gd name="connsiteX6" fmla="*/ 403225 w 467316"/>
                      <a:gd name="connsiteY6" fmla="*/ 206375 h 444500"/>
                      <a:gd name="connsiteX7" fmla="*/ 434975 w 467316"/>
                      <a:gd name="connsiteY7" fmla="*/ 114300 h 444500"/>
                      <a:gd name="connsiteX8" fmla="*/ 447675 w 467316"/>
                      <a:gd name="connsiteY8" fmla="*/ 63500 h 444500"/>
                      <a:gd name="connsiteX9" fmla="*/ 454025 w 467316"/>
                      <a:gd name="connsiteY9" fmla="*/ 31750 h 444500"/>
                      <a:gd name="connsiteX10" fmla="*/ 460375 w 467316"/>
                      <a:gd name="connsiteY10" fmla="*/ 0 h 444500"/>
                      <a:gd name="connsiteX11" fmla="*/ 463550 w 467316"/>
                      <a:gd name="connsiteY11" fmla="*/ 139700 h 444500"/>
                      <a:gd name="connsiteX12" fmla="*/ 460375 w 467316"/>
                      <a:gd name="connsiteY12" fmla="*/ 307975 h 444500"/>
                      <a:gd name="connsiteX13" fmla="*/ 444500 w 467316"/>
                      <a:gd name="connsiteY13" fmla="*/ 327025 h 444500"/>
                      <a:gd name="connsiteX14" fmla="*/ 406400 w 467316"/>
                      <a:gd name="connsiteY14" fmla="*/ 358775 h 444500"/>
                      <a:gd name="connsiteX15" fmla="*/ 381000 w 467316"/>
                      <a:gd name="connsiteY15" fmla="*/ 377825 h 444500"/>
                      <a:gd name="connsiteX16" fmla="*/ 311150 w 467316"/>
                      <a:gd name="connsiteY16" fmla="*/ 428625 h 444500"/>
                      <a:gd name="connsiteX17" fmla="*/ 285750 w 467316"/>
                      <a:gd name="connsiteY17" fmla="*/ 441325 h 444500"/>
                      <a:gd name="connsiteX18" fmla="*/ 231775 w 467316"/>
                      <a:gd name="connsiteY18" fmla="*/ 444500 h 444500"/>
                      <a:gd name="connsiteX19" fmla="*/ 174625 w 467316"/>
                      <a:gd name="connsiteY19" fmla="*/ 434975 h 444500"/>
                      <a:gd name="connsiteX20" fmla="*/ 146050 w 467316"/>
                      <a:gd name="connsiteY20" fmla="*/ 422275 h 444500"/>
                      <a:gd name="connsiteX21" fmla="*/ 127000 w 467316"/>
                      <a:gd name="connsiteY21" fmla="*/ 415925 h 444500"/>
                      <a:gd name="connsiteX22" fmla="*/ 117475 w 467316"/>
                      <a:gd name="connsiteY22" fmla="*/ 412750 h 444500"/>
                      <a:gd name="connsiteX23" fmla="*/ 104775 w 467316"/>
                      <a:gd name="connsiteY23" fmla="*/ 409575 h 444500"/>
                      <a:gd name="connsiteX24" fmla="*/ 101600 w 467316"/>
                      <a:gd name="connsiteY24" fmla="*/ 406400 h 444500"/>
                      <a:gd name="connsiteX25" fmla="*/ 101600 w 467316"/>
                      <a:gd name="connsiteY25" fmla="*/ 406400 h 444500"/>
                      <a:gd name="connsiteX0" fmla="*/ 0 w 461822"/>
                      <a:gd name="connsiteY0" fmla="*/ 292100 h 444500"/>
                      <a:gd name="connsiteX1" fmla="*/ 0 w 461822"/>
                      <a:gd name="connsiteY1" fmla="*/ 292100 h 444500"/>
                      <a:gd name="connsiteX2" fmla="*/ 177800 w 461822"/>
                      <a:gd name="connsiteY2" fmla="*/ 288925 h 444500"/>
                      <a:gd name="connsiteX3" fmla="*/ 254000 w 461822"/>
                      <a:gd name="connsiteY3" fmla="*/ 276225 h 444500"/>
                      <a:gd name="connsiteX4" fmla="*/ 323850 w 461822"/>
                      <a:gd name="connsiteY4" fmla="*/ 263525 h 444500"/>
                      <a:gd name="connsiteX5" fmla="*/ 384175 w 461822"/>
                      <a:gd name="connsiteY5" fmla="*/ 234950 h 444500"/>
                      <a:gd name="connsiteX6" fmla="*/ 403225 w 461822"/>
                      <a:gd name="connsiteY6" fmla="*/ 206375 h 444500"/>
                      <a:gd name="connsiteX7" fmla="*/ 434975 w 461822"/>
                      <a:gd name="connsiteY7" fmla="*/ 114300 h 444500"/>
                      <a:gd name="connsiteX8" fmla="*/ 447675 w 461822"/>
                      <a:gd name="connsiteY8" fmla="*/ 63500 h 444500"/>
                      <a:gd name="connsiteX9" fmla="*/ 454025 w 461822"/>
                      <a:gd name="connsiteY9" fmla="*/ 31750 h 444500"/>
                      <a:gd name="connsiteX10" fmla="*/ 460375 w 461822"/>
                      <a:gd name="connsiteY10" fmla="*/ 0 h 444500"/>
                      <a:gd name="connsiteX11" fmla="*/ 460375 w 461822"/>
                      <a:gd name="connsiteY11" fmla="*/ 307975 h 444500"/>
                      <a:gd name="connsiteX12" fmla="*/ 444500 w 461822"/>
                      <a:gd name="connsiteY12" fmla="*/ 327025 h 444500"/>
                      <a:gd name="connsiteX13" fmla="*/ 406400 w 461822"/>
                      <a:gd name="connsiteY13" fmla="*/ 358775 h 444500"/>
                      <a:gd name="connsiteX14" fmla="*/ 381000 w 461822"/>
                      <a:gd name="connsiteY14" fmla="*/ 377825 h 444500"/>
                      <a:gd name="connsiteX15" fmla="*/ 311150 w 461822"/>
                      <a:gd name="connsiteY15" fmla="*/ 428625 h 444500"/>
                      <a:gd name="connsiteX16" fmla="*/ 285750 w 461822"/>
                      <a:gd name="connsiteY16" fmla="*/ 441325 h 444500"/>
                      <a:gd name="connsiteX17" fmla="*/ 231775 w 461822"/>
                      <a:gd name="connsiteY17" fmla="*/ 444500 h 444500"/>
                      <a:gd name="connsiteX18" fmla="*/ 174625 w 461822"/>
                      <a:gd name="connsiteY18" fmla="*/ 434975 h 444500"/>
                      <a:gd name="connsiteX19" fmla="*/ 146050 w 461822"/>
                      <a:gd name="connsiteY19" fmla="*/ 422275 h 444500"/>
                      <a:gd name="connsiteX20" fmla="*/ 127000 w 461822"/>
                      <a:gd name="connsiteY20" fmla="*/ 415925 h 444500"/>
                      <a:gd name="connsiteX21" fmla="*/ 117475 w 461822"/>
                      <a:gd name="connsiteY21" fmla="*/ 412750 h 444500"/>
                      <a:gd name="connsiteX22" fmla="*/ 104775 w 461822"/>
                      <a:gd name="connsiteY22" fmla="*/ 409575 h 444500"/>
                      <a:gd name="connsiteX23" fmla="*/ 101600 w 461822"/>
                      <a:gd name="connsiteY23" fmla="*/ 406400 h 444500"/>
                      <a:gd name="connsiteX24" fmla="*/ 101600 w 461822"/>
                      <a:gd name="connsiteY24" fmla="*/ 406400 h 444500"/>
                      <a:gd name="connsiteX0" fmla="*/ 0 w 464618"/>
                      <a:gd name="connsiteY0" fmla="*/ 292100 h 444500"/>
                      <a:gd name="connsiteX1" fmla="*/ 0 w 464618"/>
                      <a:gd name="connsiteY1" fmla="*/ 292100 h 444500"/>
                      <a:gd name="connsiteX2" fmla="*/ 177800 w 464618"/>
                      <a:gd name="connsiteY2" fmla="*/ 288925 h 444500"/>
                      <a:gd name="connsiteX3" fmla="*/ 254000 w 464618"/>
                      <a:gd name="connsiteY3" fmla="*/ 276225 h 444500"/>
                      <a:gd name="connsiteX4" fmla="*/ 323850 w 464618"/>
                      <a:gd name="connsiteY4" fmla="*/ 263525 h 444500"/>
                      <a:gd name="connsiteX5" fmla="*/ 384175 w 464618"/>
                      <a:gd name="connsiteY5" fmla="*/ 234950 h 444500"/>
                      <a:gd name="connsiteX6" fmla="*/ 403225 w 464618"/>
                      <a:gd name="connsiteY6" fmla="*/ 206375 h 444500"/>
                      <a:gd name="connsiteX7" fmla="*/ 434975 w 464618"/>
                      <a:gd name="connsiteY7" fmla="*/ 114300 h 444500"/>
                      <a:gd name="connsiteX8" fmla="*/ 447675 w 464618"/>
                      <a:gd name="connsiteY8" fmla="*/ 63500 h 444500"/>
                      <a:gd name="connsiteX9" fmla="*/ 454025 w 464618"/>
                      <a:gd name="connsiteY9" fmla="*/ 31750 h 444500"/>
                      <a:gd name="connsiteX10" fmla="*/ 460375 w 464618"/>
                      <a:gd name="connsiteY10" fmla="*/ 0 h 444500"/>
                      <a:gd name="connsiteX11" fmla="*/ 460375 w 464618"/>
                      <a:gd name="connsiteY11" fmla="*/ 307975 h 444500"/>
                      <a:gd name="connsiteX12" fmla="*/ 406400 w 464618"/>
                      <a:gd name="connsiteY12" fmla="*/ 358775 h 444500"/>
                      <a:gd name="connsiteX13" fmla="*/ 381000 w 464618"/>
                      <a:gd name="connsiteY13" fmla="*/ 377825 h 444500"/>
                      <a:gd name="connsiteX14" fmla="*/ 311150 w 464618"/>
                      <a:gd name="connsiteY14" fmla="*/ 428625 h 444500"/>
                      <a:gd name="connsiteX15" fmla="*/ 285750 w 464618"/>
                      <a:gd name="connsiteY15" fmla="*/ 441325 h 444500"/>
                      <a:gd name="connsiteX16" fmla="*/ 231775 w 464618"/>
                      <a:gd name="connsiteY16" fmla="*/ 444500 h 444500"/>
                      <a:gd name="connsiteX17" fmla="*/ 174625 w 464618"/>
                      <a:gd name="connsiteY17" fmla="*/ 434975 h 444500"/>
                      <a:gd name="connsiteX18" fmla="*/ 146050 w 464618"/>
                      <a:gd name="connsiteY18" fmla="*/ 422275 h 444500"/>
                      <a:gd name="connsiteX19" fmla="*/ 127000 w 464618"/>
                      <a:gd name="connsiteY19" fmla="*/ 415925 h 444500"/>
                      <a:gd name="connsiteX20" fmla="*/ 117475 w 464618"/>
                      <a:gd name="connsiteY20" fmla="*/ 412750 h 444500"/>
                      <a:gd name="connsiteX21" fmla="*/ 104775 w 464618"/>
                      <a:gd name="connsiteY21" fmla="*/ 409575 h 444500"/>
                      <a:gd name="connsiteX22" fmla="*/ 101600 w 464618"/>
                      <a:gd name="connsiteY22" fmla="*/ 406400 h 444500"/>
                      <a:gd name="connsiteX23" fmla="*/ 101600 w 464618"/>
                      <a:gd name="connsiteY23" fmla="*/ 406400 h 444500"/>
                      <a:gd name="connsiteX0" fmla="*/ 0 w 466496"/>
                      <a:gd name="connsiteY0" fmla="*/ 292100 h 444500"/>
                      <a:gd name="connsiteX1" fmla="*/ 0 w 466496"/>
                      <a:gd name="connsiteY1" fmla="*/ 292100 h 444500"/>
                      <a:gd name="connsiteX2" fmla="*/ 177800 w 466496"/>
                      <a:gd name="connsiteY2" fmla="*/ 288925 h 444500"/>
                      <a:gd name="connsiteX3" fmla="*/ 254000 w 466496"/>
                      <a:gd name="connsiteY3" fmla="*/ 276225 h 444500"/>
                      <a:gd name="connsiteX4" fmla="*/ 323850 w 466496"/>
                      <a:gd name="connsiteY4" fmla="*/ 263525 h 444500"/>
                      <a:gd name="connsiteX5" fmla="*/ 384175 w 466496"/>
                      <a:gd name="connsiteY5" fmla="*/ 234950 h 444500"/>
                      <a:gd name="connsiteX6" fmla="*/ 403225 w 466496"/>
                      <a:gd name="connsiteY6" fmla="*/ 206375 h 444500"/>
                      <a:gd name="connsiteX7" fmla="*/ 434975 w 466496"/>
                      <a:gd name="connsiteY7" fmla="*/ 114300 h 444500"/>
                      <a:gd name="connsiteX8" fmla="*/ 447675 w 466496"/>
                      <a:gd name="connsiteY8" fmla="*/ 63500 h 444500"/>
                      <a:gd name="connsiteX9" fmla="*/ 454025 w 466496"/>
                      <a:gd name="connsiteY9" fmla="*/ 31750 h 444500"/>
                      <a:gd name="connsiteX10" fmla="*/ 460375 w 466496"/>
                      <a:gd name="connsiteY10" fmla="*/ 0 h 444500"/>
                      <a:gd name="connsiteX11" fmla="*/ 460375 w 466496"/>
                      <a:gd name="connsiteY11" fmla="*/ 307975 h 444500"/>
                      <a:gd name="connsiteX12" fmla="*/ 381000 w 466496"/>
                      <a:gd name="connsiteY12" fmla="*/ 377825 h 444500"/>
                      <a:gd name="connsiteX13" fmla="*/ 311150 w 466496"/>
                      <a:gd name="connsiteY13" fmla="*/ 428625 h 444500"/>
                      <a:gd name="connsiteX14" fmla="*/ 285750 w 466496"/>
                      <a:gd name="connsiteY14" fmla="*/ 441325 h 444500"/>
                      <a:gd name="connsiteX15" fmla="*/ 231775 w 466496"/>
                      <a:gd name="connsiteY15" fmla="*/ 444500 h 444500"/>
                      <a:gd name="connsiteX16" fmla="*/ 174625 w 466496"/>
                      <a:gd name="connsiteY16" fmla="*/ 434975 h 444500"/>
                      <a:gd name="connsiteX17" fmla="*/ 146050 w 466496"/>
                      <a:gd name="connsiteY17" fmla="*/ 422275 h 444500"/>
                      <a:gd name="connsiteX18" fmla="*/ 127000 w 466496"/>
                      <a:gd name="connsiteY18" fmla="*/ 415925 h 444500"/>
                      <a:gd name="connsiteX19" fmla="*/ 117475 w 466496"/>
                      <a:gd name="connsiteY19" fmla="*/ 412750 h 444500"/>
                      <a:gd name="connsiteX20" fmla="*/ 104775 w 466496"/>
                      <a:gd name="connsiteY20" fmla="*/ 409575 h 444500"/>
                      <a:gd name="connsiteX21" fmla="*/ 101600 w 466496"/>
                      <a:gd name="connsiteY21" fmla="*/ 406400 h 444500"/>
                      <a:gd name="connsiteX22" fmla="*/ 101600 w 466496"/>
                      <a:gd name="connsiteY22" fmla="*/ 406400 h 444500"/>
                      <a:gd name="connsiteX0" fmla="*/ 0 w 471667"/>
                      <a:gd name="connsiteY0" fmla="*/ 292100 h 444500"/>
                      <a:gd name="connsiteX1" fmla="*/ 0 w 471667"/>
                      <a:gd name="connsiteY1" fmla="*/ 292100 h 444500"/>
                      <a:gd name="connsiteX2" fmla="*/ 177800 w 471667"/>
                      <a:gd name="connsiteY2" fmla="*/ 288925 h 444500"/>
                      <a:gd name="connsiteX3" fmla="*/ 254000 w 471667"/>
                      <a:gd name="connsiteY3" fmla="*/ 276225 h 444500"/>
                      <a:gd name="connsiteX4" fmla="*/ 323850 w 471667"/>
                      <a:gd name="connsiteY4" fmla="*/ 263525 h 444500"/>
                      <a:gd name="connsiteX5" fmla="*/ 384175 w 471667"/>
                      <a:gd name="connsiteY5" fmla="*/ 234950 h 444500"/>
                      <a:gd name="connsiteX6" fmla="*/ 403225 w 471667"/>
                      <a:gd name="connsiteY6" fmla="*/ 206375 h 444500"/>
                      <a:gd name="connsiteX7" fmla="*/ 434975 w 471667"/>
                      <a:gd name="connsiteY7" fmla="*/ 114300 h 444500"/>
                      <a:gd name="connsiteX8" fmla="*/ 447675 w 471667"/>
                      <a:gd name="connsiteY8" fmla="*/ 63500 h 444500"/>
                      <a:gd name="connsiteX9" fmla="*/ 454025 w 471667"/>
                      <a:gd name="connsiteY9" fmla="*/ 31750 h 444500"/>
                      <a:gd name="connsiteX10" fmla="*/ 460375 w 471667"/>
                      <a:gd name="connsiteY10" fmla="*/ 0 h 444500"/>
                      <a:gd name="connsiteX11" fmla="*/ 460375 w 471667"/>
                      <a:gd name="connsiteY11" fmla="*/ 307975 h 444500"/>
                      <a:gd name="connsiteX12" fmla="*/ 311150 w 471667"/>
                      <a:gd name="connsiteY12" fmla="*/ 428625 h 444500"/>
                      <a:gd name="connsiteX13" fmla="*/ 285750 w 471667"/>
                      <a:gd name="connsiteY13" fmla="*/ 441325 h 444500"/>
                      <a:gd name="connsiteX14" fmla="*/ 231775 w 471667"/>
                      <a:gd name="connsiteY14" fmla="*/ 444500 h 444500"/>
                      <a:gd name="connsiteX15" fmla="*/ 174625 w 471667"/>
                      <a:gd name="connsiteY15" fmla="*/ 434975 h 444500"/>
                      <a:gd name="connsiteX16" fmla="*/ 146050 w 471667"/>
                      <a:gd name="connsiteY16" fmla="*/ 422275 h 444500"/>
                      <a:gd name="connsiteX17" fmla="*/ 127000 w 471667"/>
                      <a:gd name="connsiteY17" fmla="*/ 415925 h 444500"/>
                      <a:gd name="connsiteX18" fmla="*/ 117475 w 471667"/>
                      <a:gd name="connsiteY18" fmla="*/ 412750 h 444500"/>
                      <a:gd name="connsiteX19" fmla="*/ 104775 w 471667"/>
                      <a:gd name="connsiteY19" fmla="*/ 409575 h 444500"/>
                      <a:gd name="connsiteX20" fmla="*/ 101600 w 471667"/>
                      <a:gd name="connsiteY20" fmla="*/ 406400 h 444500"/>
                      <a:gd name="connsiteX21" fmla="*/ 101600 w 471667"/>
                      <a:gd name="connsiteY21" fmla="*/ 406400 h 444500"/>
                      <a:gd name="connsiteX0" fmla="*/ 0 w 473548"/>
                      <a:gd name="connsiteY0" fmla="*/ 292100 h 452065"/>
                      <a:gd name="connsiteX1" fmla="*/ 0 w 473548"/>
                      <a:gd name="connsiteY1" fmla="*/ 292100 h 452065"/>
                      <a:gd name="connsiteX2" fmla="*/ 177800 w 473548"/>
                      <a:gd name="connsiteY2" fmla="*/ 288925 h 452065"/>
                      <a:gd name="connsiteX3" fmla="*/ 254000 w 473548"/>
                      <a:gd name="connsiteY3" fmla="*/ 276225 h 452065"/>
                      <a:gd name="connsiteX4" fmla="*/ 323850 w 473548"/>
                      <a:gd name="connsiteY4" fmla="*/ 263525 h 452065"/>
                      <a:gd name="connsiteX5" fmla="*/ 384175 w 473548"/>
                      <a:gd name="connsiteY5" fmla="*/ 234950 h 452065"/>
                      <a:gd name="connsiteX6" fmla="*/ 403225 w 473548"/>
                      <a:gd name="connsiteY6" fmla="*/ 206375 h 452065"/>
                      <a:gd name="connsiteX7" fmla="*/ 434975 w 473548"/>
                      <a:gd name="connsiteY7" fmla="*/ 114300 h 452065"/>
                      <a:gd name="connsiteX8" fmla="*/ 447675 w 473548"/>
                      <a:gd name="connsiteY8" fmla="*/ 63500 h 452065"/>
                      <a:gd name="connsiteX9" fmla="*/ 454025 w 473548"/>
                      <a:gd name="connsiteY9" fmla="*/ 31750 h 452065"/>
                      <a:gd name="connsiteX10" fmla="*/ 460375 w 473548"/>
                      <a:gd name="connsiteY10" fmla="*/ 0 h 452065"/>
                      <a:gd name="connsiteX11" fmla="*/ 460375 w 473548"/>
                      <a:gd name="connsiteY11" fmla="*/ 307975 h 452065"/>
                      <a:gd name="connsiteX12" fmla="*/ 285750 w 473548"/>
                      <a:gd name="connsiteY12" fmla="*/ 441325 h 452065"/>
                      <a:gd name="connsiteX13" fmla="*/ 231775 w 473548"/>
                      <a:gd name="connsiteY13" fmla="*/ 444500 h 452065"/>
                      <a:gd name="connsiteX14" fmla="*/ 174625 w 473548"/>
                      <a:gd name="connsiteY14" fmla="*/ 434975 h 452065"/>
                      <a:gd name="connsiteX15" fmla="*/ 146050 w 473548"/>
                      <a:gd name="connsiteY15" fmla="*/ 422275 h 452065"/>
                      <a:gd name="connsiteX16" fmla="*/ 127000 w 473548"/>
                      <a:gd name="connsiteY16" fmla="*/ 415925 h 452065"/>
                      <a:gd name="connsiteX17" fmla="*/ 117475 w 473548"/>
                      <a:gd name="connsiteY17" fmla="*/ 412750 h 452065"/>
                      <a:gd name="connsiteX18" fmla="*/ 104775 w 473548"/>
                      <a:gd name="connsiteY18" fmla="*/ 409575 h 452065"/>
                      <a:gd name="connsiteX19" fmla="*/ 101600 w 473548"/>
                      <a:gd name="connsiteY19" fmla="*/ 406400 h 452065"/>
                      <a:gd name="connsiteX20" fmla="*/ 101600 w 473548"/>
                      <a:gd name="connsiteY20" fmla="*/ 406400 h 452065"/>
                      <a:gd name="connsiteX0" fmla="*/ 0 w 477545"/>
                      <a:gd name="connsiteY0" fmla="*/ 292100 h 444500"/>
                      <a:gd name="connsiteX1" fmla="*/ 0 w 477545"/>
                      <a:gd name="connsiteY1" fmla="*/ 292100 h 444500"/>
                      <a:gd name="connsiteX2" fmla="*/ 177800 w 477545"/>
                      <a:gd name="connsiteY2" fmla="*/ 288925 h 444500"/>
                      <a:gd name="connsiteX3" fmla="*/ 254000 w 477545"/>
                      <a:gd name="connsiteY3" fmla="*/ 276225 h 444500"/>
                      <a:gd name="connsiteX4" fmla="*/ 323850 w 477545"/>
                      <a:gd name="connsiteY4" fmla="*/ 263525 h 444500"/>
                      <a:gd name="connsiteX5" fmla="*/ 384175 w 477545"/>
                      <a:gd name="connsiteY5" fmla="*/ 234950 h 444500"/>
                      <a:gd name="connsiteX6" fmla="*/ 403225 w 477545"/>
                      <a:gd name="connsiteY6" fmla="*/ 206375 h 444500"/>
                      <a:gd name="connsiteX7" fmla="*/ 434975 w 477545"/>
                      <a:gd name="connsiteY7" fmla="*/ 114300 h 444500"/>
                      <a:gd name="connsiteX8" fmla="*/ 447675 w 477545"/>
                      <a:gd name="connsiteY8" fmla="*/ 63500 h 444500"/>
                      <a:gd name="connsiteX9" fmla="*/ 454025 w 477545"/>
                      <a:gd name="connsiteY9" fmla="*/ 31750 h 444500"/>
                      <a:gd name="connsiteX10" fmla="*/ 460375 w 477545"/>
                      <a:gd name="connsiteY10" fmla="*/ 0 h 444500"/>
                      <a:gd name="connsiteX11" fmla="*/ 460375 w 477545"/>
                      <a:gd name="connsiteY11" fmla="*/ 307975 h 444500"/>
                      <a:gd name="connsiteX12" fmla="*/ 231775 w 477545"/>
                      <a:gd name="connsiteY12" fmla="*/ 444500 h 444500"/>
                      <a:gd name="connsiteX13" fmla="*/ 174625 w 477545"/>
                      <a:gd name="connsiteY13" fmla="*/ 434975 h 444500"/>
                      <a:gd name="connsiteX14" fmla="*/ 146050 w 477545"/>
                      <a:gd name="connsiteY14" fmla="*/ 422275 h 444500"/>
                      <a:gd name="connsiteX15" fmla="*/ 127000 w 477545"/>
                      <a:gd name="connsiteY15" fmla="*/ 415925 h 444500"/>
                      <a:gd name="connsiteX16" fmla="*/ 117475 w 477545"/>
                      <a:gd name="connsiteY16" fmla="*/ 412750 h 444500"/>
                      <a:gd name="connsiteX17" fmla="*/ 104775 w 477545"/>
                      <a:gd name="connsiteY17" fmla="*/ 409575 h 444500"/>
                      <a:gd name="connsiteX18" fmla="*/ 101600 w 477545"/>
                      <a:gd name="connsiteY18" fmla="*/ 406400 h 444500"/>
                      <a:gd name="connsiteX19" fmla="*/ 101600 w 477545"/>
                      <a:gd name="connsiteY19" fmla="*/ 406400 h 444500"/>
                      <a:gd name="connsiteX0" fmla="*/ 0 w 481778"/>
                      <a:gd name="connsiteY0" fmla="*/ 292100 h 441630"/>
                      <a:gd name="connsiteX1" fmla="*/ 0 w 481778"/>
                      <a:gd name="connsiteY1" fmla="*/ 292100 h 441630"/>
                      <a:gd name="connsiteX2" fmla="*/ 177800 w 481778"/>
                      <a:gd name="connsiteY2" fmla="*/ 288925 h 441630"/>
                      <a:gd name="connsiteX3" fmla="*/ 254000 w 481778"/>
                      <a:gd name="connsiteY3" fmla="*/ 276225 h 441630"/>
                      <a:gd name="connsiteX4" fmla="*/ 323850 w 481778"/>
                      <a:gd name="connsiteY4" fmla="*/ 263525 h 441630"/>
                      <a:gd name="connsiteX5" fmla="*/ 384175 w 481778"/>
                      <a:gd name="connsiteY5" fmla="*/ 234950 h 441630"/>
                      <a:gd name="connsiteX6" fmla="*/ 403225 w 481778"/>
                      <a:gd name="connsiteY6" fmla="*/ 206375 h 441630"/>
                      <a:gd name="connsiteX7" fmla="*/ 434975 w 481778"/>
                      <a:gd name="connsiteY7" fmla="*/ 114300 h 441630"/>
                      <a:gd name="connsiteX8" fmla="*/ 447675 w 481778"/>
                      <a:gd name="connsiteY8" fmla="*/ 63500 h 441630"/>
                      <a:gd name="connsiteX9" fmla="*/ 454025 w 481778"/>
                      <a:gd name="connsiteY9" fmla="*/ 31750 h 441630"/>
                      <a:gd name="connsiteX10" fmla="*/ 460375 w 481778"/>
                      <a:gd name="connsiteY10" fmla="*/ 0 h 441630"/>
                      <a:gd name="connsiteX11" fmla="*/ 460375 w 481778"/>
                      <a:gd name="connsiteY11" fmla="*/ 307975 h 441630"/>
                      <a:gd name="connsiteX12" fmla="*/ 174625 w 481778"/>
                      <a:gd name="connsiteY12" fmla="*/ 434975 h 441630"/>
                      <a:gd name="connsiteX13" fmla="*/ 146050 w 481778"/>
                      <a:gd name="connsiteY13" fmla="*/ 422275 h 441630"/>
                      <a:gd name="connsiteX14" fmla="*/ 127000 w 481778"/>
                      <a:gd name="connsiteY14" fmla="*/ 415925 h 441630"/>
                      <a:gd name="connsiteX15" fmla="*/ 117475 w 481778"/>
                      <a:gd name="connsiteY15" fmla="*/ 412750 h 441630"/>
                      <a:gd name="connsiteX16" fmla="*/ 104775 w 481778"/>
                      <a:gd name="connsiteY16" fmla="*/ 409575 h 441630"/>
                      <a:gd name="connsiteX17" fmla="*/ 101600 w 481778"/>
                      <a:gd name="connsiteY17" fmla="*/ 406400 h 441630"/>
                      <a:gd name="connsiteX18" fmla="*/ 101600 w 481778"/>
                      <a:gd name="connsiteY18" fmla="*/ 406400 h 441630"/>
                      <a:gd name="connsiteX0" fmla="*/ 0 w 481778"/>
                      <a:gd name="connsiteY0" fmla="*/ 292100 h 441630"/>
                      <a:gd name="connsiteX1" fmla="*/ 0 w 481778"/>
                      <a:gd name="connsiteY1" fmla="*/ 292100 h 441630"/>
                      <a:gd name="connsiteX2" fmla="*/ 177800 w 481778"/>
                      <a:gd name="connsiteY2" fmla="*/ 288925 h 441630"/>
                      <a:gd name="connsiteX3" fmla="*/ 254000 w 481778"/>
                      <a:gd name="connsiteY3" fmla="*/ 276225 h 441630"/>
                      <a:gd name="connsiteX4" fmla="*/ 323850 w 481778"/>
                      <a:gd name="connsiteY4" fmla="*/ 263525 h 441630"/>
                      <a:gd name="connsiteX5" fmla="*/ 384175 w 481778"/>
                      <a:gd name="connsiteY5" fmla="*/ 234950 h 441630"/>
                      <a:gd name="connsiteX6" fmla="*/ 403225 w 481778"/>
                      <a:gd name="connsiteY6" fmla="*/ 206375 h 441630"/>
                      <a:gd name="connsiteX7" fmla="*/ 434975 w 481778"/>
                      <a:gd name="connsiteY7" fmla="*/ 114300 h 441630"/>
                      <a:gd name="connsiteX8" fmla="*/ 447675 w 481778"/>
                      <a:gd name="connsiteY8" fmla="*/ 63500 h 441630"/>
                      <a:gd name="connsiteX9" fmla="*/ 454025 w 481778"/>
                      <a:gd name="connsiteY9" fmla="*/ 31750 h 441630"/>
                      <a:gd name="connsiteX10" fmla="*/ 460375 w 481778"/>
                      <a:gd name="connsiteY10" fmla="*/ 0 h 441630"/>
                      <a:gd name="connsiteX11" fmla="*/ 460375 w 481778"/>
                      <a:gd name="connsiteY11" fmla="*/ 307975 h 441630"/>
                      <a:gd name="connsiteX12" fmla="*/ 174625 w 481778"/>
                      <a:gd name="connsiteY12" fmla="*/ 434975 h 441630"/>
                      <a:gd name="connsiteX13" fmla="*/ 146050 w 481778"/>
                      <a:gd name="connsiteY13" fmla="*/ 422275 h 441630"/>
                      <a:gd name="connsiteX14" fmla="*/ 127000 w 481778"/>
                      <a:gd name="connsiteY14" fmla="*/ 415925 h 441630"/>
                      <a:gd name="connsiteX15" fmla="*/ 117475 w 481778"/>
                      <a:gd name="connsiteY15" fmla="*/ 412750 h 441630"/>
                      <a:gd name="connsiteX16" fmla="*/ 104775 w 481778"/>
                      <a:gd name="connsiteY16" fmla="*/ 409575 h 441630"/>
                      <a:gd name="connsiteX17" fmla="*/ 101600 w 481778"/>
                      <a:gd name="connsiteY17" fmla="*/ 406400 h 441630"/>
                      <a:gd name="connsiteX0" fmla="*/ 0 w 481778"/>
                      <a:gd name="connsiteY0" fmla="*/ 292100 h 441630"/>
                      <a:gd name="connsiteX1" fmla="*/ 0 w 481778"/>
                      <a:gd name="connsiteY1" fmla="*/ 292100 h 441630"/>
                      <a:gd name="connsiteX2" fmla="*/ 177800 w 481778"/>
                      <a:gd name="connsiteY2" fmla="*/ 288925 h 441630"/>
                      <a:gd name="connsiteX3" fmla="*/ 254000 w 481778"/>
                      <a:gd name="connsiteY3" fmla="*/ 276225 h 441630"/>
                      <a:gd name="connsiteX4" fmla="*/ 323850 w 481778"/>
                      <a:gd name="connsiteY4" fmla="*/ 263525 h 441630"/>
                      <a:gd name="connsiteX5" fmla="*/ 384175 w 481778"/>
                      <a:gd name="connsiteY5" fmla="*/ 234950 h 441630"/>
                      <a:gd name="connsiteX6" fmla="*/ 403225 w 481778"/>
                      <a:gd name="connsiteY6" fmla="*/ 206375 h 441630"/>
                      <a:gd name="connsiteX7" fmla="*/ 434975 w 481778"/>
                      <a:gd name="connsiteY7" fmla="*/ 114300 h 441630"/>
                      <a:gd name="connsiteX8" fmla="*/ 447675 w 481778"/>
                      <a:gd name="connsiteY8" fmla="*/ 63500 h 441630"/>
                      <a:gd name="connsiteX9" fmla="*/ 454025 w 481778"/>
                      <a:gd name="connsiteY9" fmla="*/ 31750 h 441630"/>
                      <a:gd name="connsiteX10" fmla="*/ 460375 w 481778"/>
                      <a:gd name="connsiteY10" fmla="*/ 0 h 441630"/>
                      <a:gd name="connsiteX11" fmla="*/ 460375 w 481778"/>
                      <a:gd name="connsiteY11" fmla="*/ 307975 h 441630"/>
                      <a:gd name="connsiteX12" fmla="*/ 174625 w 481778"/>
                      <a:gd name="connsiteY12" fmla="*/ 434975 h 441630"/>
                      <a:gd name="connsiteX13" fmla="*/ 146050 w 481778"/>
                      <a:gd name="connsiteY13" fmla="*/ 422275 h 441630"/>
                      <a:gd name="connsiteX14" fmla="*/ 127000 w 481778"/>
                      <a:gd name="connsiteY14" fmla="*/ 415925 h 441630"/>
                      <a:gd name="connsiteX15" fmla="*/ 117475 w 481778"/>
                      <a:gd name="connsiteY15" fmla="*/ 412750 h 441630"/>
                      <a:gd name="connsiteX16" fmla="*/ 104775 w 481778"/>
                      <a:gd name="connsiteY16" fmla="*/ 409575 h 441630"/>
                      <a:gd name="connsiteX0" fmla="*/ 0 w 481778"/>
                      <a:gd name="connsiteY0" fmla="*/ 292100 h 441630"/>
                      <a:gd name="connsiteX1" fmla="*/ 0 w 481778"/>
                      <a:gd name="connsiteY1" fmla="*/ 292100 h 441630"/>
                      <a:gd name="connsiteX2" fmla="*/ 177800 w 481778"/>
                      <a:gd name="connsiteY2" fmla="*/ 288925 h 441630"/>
                      <a:gd name="connsiteX3" fmla="*/ 254000 w 481778"/>
                      <a:gd name="connsiteY3" fmla="*/ 276225 h 441630"/>
                      <a:gd name="connsiteX4" fmla="*/ 323850 w 481778"/>
                      <a:gd name="connsiteY4" fmla="*/ 263525 h 441630"/>
                      <a:gd name="connsiteX5" fmla="*/ 384175 w 481778"/>
                      <a:gd name="connsiteY5" fmla="*/ 234950 h 441630"/>
                      <a:gd name="connsiteX6" fmla="*/ 403225 w 481778"/>
                      <a:gd name="connsiteY6" fmla="*/ 206375 h 441630"/>
                      <a:gd name="connsiteX7" fmla="*/ 434975 w 481778"/>
                      <a:gd name="connsiteY7" fmla="*/ 114300 h 441630"/>
                      <a:gd name="connsiteX8" fmla="*/ 447675 w 481778"/>
                      <a:gd name="connsiteY8" fmla="*/ 63500 h 441630"/>
                      <a:gd name="connsiteX9" fmla="*/ 454025 w 481778"/>
                      <a:gd name="connsiteY9" fmla="*/ 31750 h 441630"/>
                      <a:gd name="connsiteX10" fmla="*/ 460375 w 481778"/>
                      <a:gd name="connsiteY10" fmla="*/ 0 h 441630"/>
                      <a:gd name="connsiteX11" fmla="*/ 460375 w 481778"/>
                      <a:gd name="connsiteY11" fmla="*/ 307975 h 441630"/>
                      <a:gd name="connsiteX12" fmla="*/ 174625 w 481778"/>
                      <a:gd name="connsiteY12" fmla="*/ 434975 h 441630"/>
                      <a:gd name="connsiteX13" fmla="*/ 146050 w 481778"/>
                      <a:gd name="connsiteY13" fmla="*/ 422275 h 441630"/>
                      <a:gd name="connsiteX14" fmla="*/ 127000 w 481778"/>
                      <a:gd name="connsiteY14" fmla="*/ 415925 h 441630"/>
                      <a:gd name="connsiteX15" fmla="*/ 117475 w 481778"/>
                      <a:gd name="connsiteY15" fmla="*/ 412750 h 441630"/>
                      <a:gd name="connsiteX0" fmla="*/ 0 w 481778"/>
                      <a:gd name="connsiteY0" fmla="*/ 292100 h 441630"/>
                      <a:gd name="connsiteX1" fmla="*/ 0 w 481778"/>
                      <a:gd name="connsiteY1" fmla="*/ 292100 h 441630"/>
                      <a:gd name="connsiteX2" fmla="*/ 177800 w 481778"/>
                      <a:gd name="connsiteY2" fmla="*/ 288925 h 441630"/>
                      <a:gd name="connsiteX3" fmla="*/ 254000 w 481778"/>
                      <a:gd name="connsiteY3" fmla="*/ 276225 h 441630"/>
                      <a:gd name="connsiteX4" fmla="*/ 323850 w 481778"/>
                      <a:gd name="connsiteY4" fmla="*/ 263525 h 441630"/>
                      <a:gd name="connsiteX5" fmla="*/ 384175 w 481778"/>
                      <a:gd name="connsiteY5" fmla="*/ 234950 h 441630"/>
                      <a:gd name="connsiteX6" fmla="*/ 403225 w 481778"/>
                      <a:gd name="connsiteY6" fmla="*/ 206375 h 441630"/>
                      <a:gd name="connsiteX7" fmla="*/ 434975 w 481778"/>
                      <a:gd name="connsiteY7" fmla="*/ 114300 h 441630"/>
                      <a:gd name="connsiteX8" fmla="*/ 447675 w 481778"/>
                      <a:gd name="connsiteY8" fmla="*/ 63500 h 441630"/>
                      <a:gd name="connsiteX9" fmla="*/ 454025 w 481778"/>
                      <a:gd name="connsiteY9" fmla="*/ 31750 h 441630"/>
                      <a:gd name="connsiteX10" fmla="*/ 460375 w 481778"/>
                      <a:gd name="connsiteY10" fmla="*/ 0 h 441630"/>
                      <a:gd name="connsiteX11" fmla="*/ 460375 w 481778"/>
                      <a:gd name="connsiteY11" fmla="*/ 307975 h 441630"/>
                      <a:gd name="connsiteX12" fmla="*/ 174625 w 481778"/>
                      <a:gd name="connsiteY12" fmla="*/ 434975 h 441630"/>
                      <a:gd name="connsiteX13" fmla="*/ 146050 w 481778"/>
                      <a:gd name="connsiteY13" fmla="*/ 422275 h 441630"/>
                      <a:gd name="connsiteX14" fmla="*/ 127000 w 481778"/>
                      <a:gd name="connsiteY14" fmla="*/ 415925 h 441630"/>
                      <a:gd name="connsiteX0" fmla="*/ 0 w 481778"/>
                      <a:gd name="connsiteY0" fmla="*/ 292100 h 441630"/>
                      <a:gd name="connsiteX1" fmla="*/ 0 w 481778"/>
                      <a:gd name="connsiteY1" fmla="*/ 292100 h 441630"/>
                      <a:gd name="connsiteX2" fmla="*/ 177800 w 481778"/>
                      <a:gd name="connsiteY2" fmla="*/ 288925 h 441630"/>
                      <a:gd name="connsiteX3" fmla="*/ 254000 w 481778"/>
                      <a:gd name="connsiteY3" fmla="*/ 276225 h 441630"/>
                      <a:gd name="connsiteX4" fmla="*/ 323850 w 481778"/>
                      <a:gd name="connsiteY4" fmla="*/ 263525 h 441630"/>
                      <a:gd name="connsiteX5" fmla="*/ 384175 w 481778"/>
                      <a:gd name="connsiteY5" fmla="*/ 234950 h 441630"/>
                      <a:gd name="connsiteX6" fmla="*/ 403225 w 481778"/>
                      <a:gd name="connsiteY6" fmla="*/ 206375 h 441630"/>
                      <a:gd name="connsiteX7" fmla="*/ 434975 w 481778"/>
                      <a:gd name="connsiteY7" fmla="*/ 114300 h 441630"/>
                      <a:gd name="connsiteX8" fmla="*/ 447675 w 481778"/>
                      <a:gd name="connsiteY8" fmla="*/ 63500 h 441630"/>
                      <a:gd name="connsiteX9" fmla="*/ 454025 w 481778"/>
                      <a:gd name="connsiteY9" fmla="*/ 31750 h 441630"/>
                      <a:gd name="connsiteX10" fmla="*/ 460375 w 481778"/>
                      <a:gd name="connsiteY10" fmla="*/ 0 h 441630"/>
                      <a:gd name="connsiteX11" fmla="*/ 460375 w 481778"/>
                      <a:gd name="connsiteY11" fmla="*/ 307975 h 441630"/>
                      <a:gd name="connsiteX12" fmla="*/ 174625 w 481778"/>
                      <a:gd name="connsiteY12" fmla="*/ 434975 h 441630"/>
                      <a:gd name="connsiteX13" fmla="*/ 146050 w 481778"/>
                      <a:gd name="connsiteY13" fmla="*/ 422275 h 441630"/>
                      <a:gd name="connsiteX0" fmla="*/ 0 w 481778"/>
                      <a:gd name="connsiteY0" fmla="*/ 292100 h 434975"/>
                      <a:gd name="connsiteX1" fmla="*/ 0 w 481778"/>
                      <a:gd name="connsiteY1" fmla="*/ 292100 h 434975"/>
                      <a:gd name="connsiteX2" fmla="*/ 177800 w 481778"/>
                      <a:gd name="connsiteY2" fmla="*/ 288925 h 434975"/>
                      <a:gd name="connsiteX3" fmla="*/ 254000 w 481778"/>
                      <a:gd name="connsiteY3" fmla="*/ 276225 h 434975"/>
                      <a:gd name="connsiteX4" fmla="*/ 323850 w 481778"/>
                      <a:gd name="connsiteY4" fmla="*/ 263525 h 434975"/>
                      <a:gd name="connsiteX5" fmla="*/ 384175 w 481778"/>
                      <a:gd name="connsiteY5" fmla="*/ 234950 h 434975"/>
                      <a:gd name="connsiteX6" fmla="*/ 403225 w 481778"/>
                      <a:gd name="connsiteY6" fmla="*/ 206375 h 434975"/>
                      <a:gd name="connsiteX7" fmla="*/ 434975 w 481778"/>
                      <a:gd name="connsiteY7" fmla="*/ 114300 h 434975"/>
                      <a:gd name="connsiteX8" fmla="*/ 447675 w 481778"/>
                      <a:gd name="connsiteY8" fmla="*/ 63500 h 434975"/>
                      <a:gd name="connsiteX9" fmla="*/ 454025 w 481778"/>
                      <a:gd name="connsiteY9" fmla="*/ 31750 h 434975"/>
                      <a:gd name="connsiteX10" fmla="*/ 460375 w 481778"/>
                      <a:gd name="connsiteY10" fmla="*/ 0 h 434975"/>
                      <a:gd name="connsiteX11" fmla="*/ 460375 w 481778"/>
                      <a:gd name="connsiteY11" fmla="*/ 307975 h 434975"/>
                      <a:gd name="connsiteX12" fmla="*/ 174625 w 481778"/>
                      <a:gd name="connsiteY12" fmla="*/ 434975 h 434975"/>
                      <a:gd name="connsiteX0" fmla="*/ 0 w 481778"/>
                      <a:gd name="connsiteY0" fmla="*/ 303003 h 445878"/>
                      <a:gd name="connsiteX1" fmla="*/ 0 w 481778"/>
                      <a:gd name="connsiteY1" fmla="*/ 303003 h 445878"/>
                      <a:gd name="connsiteX2" fmla="*/ 177800 w 481778"/>
                      <a:gd name="connsiteY2" fmla="*/ 299828 h 445878"/>
                      <a:gd name="connsiteX3" fmla="*/ 254000 w 481778"/>
                      <a:gd name="connsiteY3" fmla="*/ 287128 h 445878"/>
                      <a:gd name="connsiteX4" fmla="*/ 323850 w 481778"/>
                      <a:gd name="connsiteY4" fmla="*/ 274428 h 445878"/>
                      <a:gd name="connsiteX5" fmla="*/ 384175 w 481778"/>
                      <a:gd name="connsiteY5" fmla="*/ 245853 h 445878"/>
                      <a:gd name="connsiteX6" fmla="*/ 403225 w 481778"/>
                      <a:gd name="connsiteY6" fmla="*/ 217278 h 445878"/>
                      <a:gd name="connsiteX7" fmla="*/ 434975 w 481778"/>
                      <a:gd name="connsiteY7" fmla="*/ 125203 h 445878"/>
                      <a:gd name="connsiteX8" fmla="*/ 447675 w 481778"/>
                      <a:gd name="connsiteY8" fmla="*/ 74403 h 445878"/>
                      <a:gd name="connsiteX9" fmla="*/ 460375 w 481778"/>
                      <a:gd name="connsiteY9" fmla="*/ 10903 h 445878"/>
                      <a:gd name="connsiteX10" fmla="*/ 460375 w 481778"/>
                      <a:gd name="connsiteY10" fmla="*/ 318878 h 445878"/>
                      <a:gd name="connsiteX11" fmla="*/ 174625 w 481778"/>
                      <a:gd name="connsiteY11" fmla="*/ 445878 h 445878"/>
                      <a:gd name="connsiteX0" fmla="*/ 0 w 481778"/>
                      <a:gd name="connsiteY0" fmla="*/ 297868 h 440743"/>
                      <a:gd name="connsiteX1" fmla="*/ 0 w 481778"/>
                      <a:gd name="connsiteY1" fmla="*/ 297868 h 440743"/>
                      <a:gd name="connsiteX2" fmla="*/ 177800 w 481778"/>
                      <a:gd name="connsiteY2" fmla="*/ 294693 h 440743"/>
                      <a:gd name="connsiteX3" fmla="*/ 254000 w 481778"/>
                      <a:gd name="connsiteY3" fmla="*/ 281993 h 440743"/>
                      <a:gd name="connsiteX4" fmla="*/ 323850 w 481778"/>
                      <a:gd name="connsiteY4" fmla="*/ 269293 h 440743"/>
                      <a:gd name="connsiteX5" fmla="*/ 384175 w 481778"/>
                      <a:gd name="connsiteY5" fmla="*/ 240718 h 440743"/>
                      <a:gd name="connsiteX6" fmla="*/ 403225 w 481778"/>
                      <a:gd name="connsiteY6" fmla="*/ 212143 h 440743"/>
                      <a:gd name="connsiteX7" fmla="*/ 434975 w 481778"/>
                      <a:gd name="connsiteY7" fmla="*/ 120068 h 440743"/>
                      <a:gd name="connsiteX8" fmla="*/ 460375 w 481778"/>
                      <a:gd name="connsiteY8" fmla="*/ 5768 h 440743"/>
                      <a:gd name="connsiteX9" fmla="*/ 460375 w 481778"/>
                      <a:gd name="connsiteY9" fmla="*/ 313743 h 440743"/>
                      <a:gd name="connsiteX10" fmla="*/ 174625 w 481778"/>
                      <a:gd name="connsiteY10" fmla="*/ 440743 h 440743"/>
                      <a:gd name="connsiteX0" fmla="*/ 0 w 481778"/>
                      <a:gd name="connsiteY0" fmla="*/ 293197 h 436072"/>
                      <a:gd name="connsiteX1" fmla="*/ 0 w 481778"/>
                      <a:gd name="connsiteY1" fmla="*/ 293197 h 436072"/>
                      <a:gd name="connsiteX2" fmla="*/ 177800 w 481778"/>
                      <a:gd name="connsiteY2" fmla="*/ 290022 h 436072"/>
                      <a:gd name="connsiteX3" fmla="*/ 254000 w 481778"/>
                      <a:gd name="connsiteY3" fmla="*/ 277322 h 436072"/>
                      <a:gd name="connsiteX4" fmla="*/ 323850 w 481778"/>
                      <a:gd name="connsiteY4" fmla="*/ 264622 h 436072"/>
                      <a:gd name="connsiteX5" fmla="*/ 384175 w 481778"/>
                      <a:gd name="connsiteY5" fmla="*/ 236047 h 436072"/>
                      <a:gd name="connsiteX6" fmla="*/ 403225 w 481778"/>
                      <a:gd name="connsiteY6" fmla="*/ 207472 h 436072"/>
                      <a:gd name="connsiteX7" fmla="*/ 460375 w 481778"/>
                      <a:gd name="connsiteY7" fmla="*/ 1097 h 436072"/>
                      <a:gd name="connsiteX8" fmla="*/ 460375 w 481778"/>
                      <a:gd name="connsiteY8" fmla="*/ 309072 h 436072"/>
                      <a:gd name="connsiteX9" fmla="*/ 174625 w 481778"/>
                      <a:gd name="connsiteY9" fmla="*/ 436072 h 436072"/>
                      <a:gd name="connsiteX0" fmla="*/ 0 w 481778"/>
                      <a:gd name="connsiteY0" fmla="*/ 293223 h 436098"/>
                      <a:gd name="connsiteX1" fmla="*/ 0 w 481778"/>
                      <a:gd name="connsiteY1" fmla="*/ 293223 h 436098"/>
                      <a:gd name="connsiteX2" fmla="*/ 177800 w 481778"/>
                      <a:gd name="connsiteY2" fmla="*/ 290048 h 436098"/>
                      <a:gd name="connsiteX3" fmla="*/ 254000 w 481778"/>
                      <a:gd name="connsiteY3" fmla="*/ 277348 h 436098"/>
                      <a:gd name="connsiteX4" fmla="*/ 323850 w 481778"/>
                      <a:gd name="connsiteY4" fmla="*/ 264648 h 436098"/>
                      <a:gd name="connsiteX5" fmla="*/ 403225 w 481778"/>
                      <a:gd name="connsiteY5" fmla="*/ 207498 h 436098"/>
                      <a:gd name="connsiteX6" fmla="*/ 460375 w 481778"/>
                      <a:gd name="connsiteY6" fmla="*/ 1123 h 436098"/>
                      <a:gd name="connsiteX7" fmla="*/ 460375 w 481778"/>
                      <a:gd name="connsiteY7" fmla="*/ 309098 h 436098"/>
                      <a:gd name="connsiteX8" fmla="*/ 174625 w 481778"/>
                      <a:gd name="connsiteY8" fmla="*/ 436098 h 436098"/>
                      <a:gd name="connsiteX0" fmla="*/ 0 w 481778"/>
                      <a:gd name="connsiteY0" fmla="*/ 293235 h 436110"/>
                      <a:gd name="connsiteX1" fmla="*/ 0 w 481778"/>
                      <a:gd name="connsiteY1" fmla="*/ 293235 h 436110"/>
                      <a:gd name="connsiteX2" fmla="*/ 177800 w 481778"/>
                      <a:gd name="connsiteY2" fmla="*/ 290060 h 436110"/>
                      <a:gd name="connsiteX3" fmla="*/ 254000 w 481778"/>
                      <a:gd name="connsiteY3" fmla="*/ 277360 h 436110"/>
                      <a:gd name="connsiteX4" fmla="*/ 403225 w 481778"/>
                      <a:gd name="connsiteY4" fmla="*/ 207510 h 436110"/>
                      <a:gd name="connsiteX5" fmla="*/ 460375 w 481778"/>
                      <a:gd name="connsiteY5" fmla="*/ 1135 h 436110"/>
                      <a:gd name="connsiteX6" fmla="*/ 460375 w 481778"/>
                      <a:gd name="connsiteY6" fmla="*/ 309110 h 436110"/>
                      <a:gd name="connsiteX7" fmla="*/ 174625 w 481778"/>
                      <a:gd name="connsiteY7" fmla="*/ 436110 h 436110"/>
                      <a:gd name="connsiteX0" fmla="*/ 0 w 481778"/>
                      <a:gd name="connsiteY0" fmla="*/ 293248 h 436123"/>
                      <a:gd name="connsiteX1" fmla="*/ 0 w 481778"/>
                      <a:gd name="connsiteY1" fmla="*/ 293248 h 436123"/>
                      <a:gd name="connsiteX2" fmla="*/ 177800 w 481778"/>
                      <a:gd name="connsiteY2" fmla="*/ 290073 h 436123"/>
                      <a:gd name="connsiteX3" fmla="*/ 403225 w 481778"/>
                      <a:gd name="connsiteY3" fmla="*/ 207523 h 436123"/>
                      <a:gd name="connsiteX4" fmla="*/ 460375 w 481778"/>
                      <a:gd name="connsiteY4" fmla="*/ 1148 h 436123"/>
                      <a:gd name="connsiteX5" fmla="*/ 460375 w 481778"/>
                      <a:gd name="connsiteY5" fmla="*/ 309123 h 436123"/>
                      <a:gd name="connsiteX6" fmla="*/ 174625 w 481778"/>
                      <a:gd name="connsiteY6" fmla="*/ 436123 h 436123"/>
                      <a:gd name="connsiteX0" fmla="*/ 0 w 481778"/>
                      <a:gd name="connsiteY0" fmla="*/ 293251 h 436126"/>
                      <a:gd name="connsiteX1" fmla="*/ 0 w 481778"/>
                      <a:gd name="connsiteY1" fmla="*/ 293251 h 436126"/>
                      <a:gd name="connsiteX2" fmla="*/ 403225 w 481778"/>
                      <a:gd name="connsiteY2" fmla="*/ 207526 h 436126"/>
                      <a:gd name="connsiteX3" fmla="*/ 460375 w 481778"/>
                      <a:gd name="connsiteY3" fmla="*/ 1151 h 436126"/>
                      <a:gd name="connsiteX4" fmla="*/ 460375 w 481778"/>
                      <a:gd name="connsiteY4" fmla="*/ 309126 h 436126"/>
                      <a:gd name="connsiteX5" fmla="*/ 174625 w 481778"/>
                      <a:gd name="connsiteY5" fmla="*/ 436126 h 436126"/>
                      <a:gd name="connsiteX0" fmla="*/ 0 w 538755"/>
                      <a:gd name="connsiteY0" fmla="*/ 298862 h 441737"/>
                      <a:gd name="connsiteX1" fmla="*/ 0 w 538755"/>
                      <a:gd name="connsiteY1" fmla="*/ 298862 h 441737"/>
                      <a:gd name="connsiteX2" fmla="*/ 403225 w 538755"/>
                      <a:gd name="connsiteY2" fmla="*/ 213137 h 441737"/>
                      <a:gd name="connsiteX3" fmla="*/ 538713 w 538755"/>
                      <a:gd name="connsiteY3" fmla="*/ 1124 h 441737"/>
                      <a:gd name="connsiteX4" fmla="*/ 460375 w 538755"/>
                      <a:gd name="connsiteY4" fmla="*/ 314737 h 441737"/>
                      <a:gd name="connsiteX5" fmla="*/ 174625 w 538755"/>
                      <a:gd name="connsiteY5" fmla="*/ 441737 h 441737"/>
                      <a:gd name="connsiteX0" fmla="*/ 0 w 538755"/>
                      <a:gd name="connsiteY0" fmla="*/ 298862 h 441737"/>
                      <a:gd name="connsiteX1" fmla="*/ 0 w 538755"/>
                      <a:gd name="connsiteY1" fmla="*/ 298862 h 441737"/>
                      <a:gd name="connsiteX2" fmla="*/ 403225 w 538755"/>
                      <a:gd name="connsiteY2" fmla="*/ 213137 h 441737"/>
                      <a:gd name="connsiteX3" fmla="*/ 538713 w 538755"/>
                      <a:gd name="connsiteY3" fmla="*/ 1124 h 441737"/>
                      <a:gd name="connsiteX4" fmla="*/ 460375 w 538755"/>
                      <a:gd name="connsiteY4" fmla="*/ 314737 h 441737"/>
                      <a:gd name="connsiteX5" fmla="*/ 174625 w 538755"/>
                      <a:gd name="connsiteY5" fmla="*/ 441737 h 441737"/>
                      <a:gd name="connsiteX6" fmla="*/ 0 w 538755"/>
                      <a:gd name="connsiteY6" fmla="*/ 298862 h 441737"/>
                      <a:gd name="connsiteX0" fmla="*/ 0 w 538755"/>
                      <a:gd name="connsiteY0" fmla="*/ 298862 h 444049"/>
                      <a:gd name="connsiteX1" fmla="*/ 0 w 538755"/>
                      <a:gd name="connsiteY1" fmla="*/ 298862 h 444049"/>
                      <a:gd name="connsiteX2" fmla="*/ 403225 w 538755"/>
                      <a:gd name="connsiteY2" fmla="*/ 213137 h 444049"/>
                      <a:gd name="connsiteX3" fmla="*/ 538713 w 538755"/>
                      <a:gd name="connsiteY3" fmla="*/ 1124 h 444049"/>
                      <a:gd name="connsiteX4" fmla="*/ 460375 w 538755"/>
                      <a:gd name="connsiteY4" fmla="*/ 314737 h 444049"/>
                      <a:gd name="connsiteX5" fmla="*/ 174625 w 538755"/>
                      <a:gd name="connsiteY5" fmla="*/ 441737 h 444049"/>
                      <a:gd name="connsiteX6" fmla="*/ 0 w 538755"/>
                      <a:gd name="connsiteY6" fmla="*/ 298862 h 4440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8755" h="444049">
                        <a:moveTo>
                          <a:pt x="0" y="298862"/>
                        </a:moveTo>
                        <a:lnTo>
                          <a:pt x="0" y="298862"/>
                        </a:lnTo>
                        <a:cubicBezTo>
                          <a:pt x="67204" y="284575"/>
                          <a:pt x="313440" y="262760"/>
                          <a:pt x="403225" y="213137"/>
                        </a:cubicBezTo>
                        <a:cubicBezTo>
                          <a:pt x="493010" y="163514"/>
                          <a:pt x="529188" y="-15809"/>
                          <a:pt x="538713" y="1124"/>
                        </a:cubicBezTo>
                        <a:cubicBezTo>
                          <a:pt x="539771" y="47161"/>
                          <a:pt x="521056" y="241302"/>
                          <a:pt x="460375" y="314737"/>
                        </a:cubicBezTo>
                        <a:cubicBezTo>
                          <a:pt x="399694" y="388172"/>
                          <a:pt x="229515" y="432014"/>
                          <a:pt x="174625" y="441737"/>
                        </a:cubicBezTo>
                        <a:cubicBezTo>
                          <a:pt x="61580" y="461762"/>
                          <a:pt x="58208" y="346487"/>
                          <a:pt x="0" y="2988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23" name="Group 1422"/>
                <p:cNvGrpSpPr/>
                <p:nvPr/>
              </p:nvGrpSpPr>
              <p:grpSpPr>
                <a:xfrm>
                  <a:off x="7567929" y="5841293"/>
                  <a:ext cx="572194" cy="1001300"/>
                  <a:chOff x="3706172" y="4175767"/>
                  <a:chExt cx="624844" cy="941441"/>
                </a:xfrm>
                <a:solidFill>
                  <a:schemeClr val="accent2"/>
                </a:solidFill>
              </p:grpSpPr>
              <p:sp>
                <p:nvSpPr>
                  <p:cNvPr id="1424" name="Heart 1423"/>
                  <p:cNvSpPr/>
                  <p:nvPr/>
                </p:nvSpPr>
                <p:spPr>
                  <a:xfrm rot="10800000">
                    <a:off x="3761942" y="4334756"/>
                    <a:ext cx="518392" cy="746842"/>
                  </a:xfrm>
                  <a:prstGeom prst="hear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25" name="Rectangle 1424"/>
                  <p:cNvSpPr/>
                  <p:nvPr/>
                </p:nvSpPr>
                <p:spPr>
                  <a:xfrm>
                    <a:off x="3889676" y="4729529"/>
                    <a:ext cx="262923" cy="344770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26" name="Heart 1425"/>
                  <p:cNvSpPr/>
                  <p:nvPr/>
                </p:nvSpPr>
                <p:spPr>
                  <a:xfrm>
                    <a:off x="3820310" y="4201584"/>
                    <a:ext cx="408262" cy="315136"/>
                  </a:xfrm>
                  <a:prstGeom prst="hear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27" name="Rectangle 1426"/>
                  <p:cNvSpPr/>
                  <p:nvPr/>
                </p:nvSpPr>
                <p:spPr>
                  <a:xfrm>
                    <a:off x="3948044" y="4204759"/>
                    <a:ext cx="207067" cy="125873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428" name="Group 1427"/>
                  <p:cNvGrpSpPr/>
                  <p:nvPr/>
                </p:nvGrpSpPr>
                <p:grpSpPr>
                  <a:xfrm rot="19881946">
                    <a:off x="3706172" y="4184753"/>
                    <a:ext cx="207654" cy="126235"/>
                    <a:chOff x="4173540" y="5081599"/>
                    <a:chExt cx="518392" cy="315136"/>
                  </a:xfrm>
                  <a:grpFill/>
                </p:grpSpPr>
                <p:sp>
                  <p:nvSpPr>
                    <p:cNvPr id="1433" name="Heart 1432"/>
                    <p:cNvSpPr/>
                    <p:nvPr/>
                  </p:nvSpPr>
                  <p:spPr>
                    <a:xfrm>
                      <a:off x="4173540" y="5081599"/>
                      <a:ext cx="518392" cy="315136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4" name="Rectangle 1433"/>
                    <p:cNvSpPr/>
                    <p:nvPr/>
                  </p:nvSpPr>
                  <p:spPr>
                    <a:xfrm>
                      <a:off x="4301272" y="5084774"/>
                      <a:ext cx="262923" cy="125873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29" name="Group 1428"/>
                  <p:cNvGrpSpPr/>
                  <p:nvPr/>
                </p:nvGrpSpPr>
                <p:grpSpPr>
                  <a:xfrm rot="1261601">
                    <a:off x="4110770" y="4175767"/>
                    <a:ext cx="207654" cy="126235"/>
                    <a:chOff x="4173540" y="5081599"/>
                    <a:chExt cx="518392" cy="315136"/>
                  </a:xfrm>
                  <a:grpFill/>
                </p:grpSpPr>
                <p:sp>
                  <p:nvSpPr>
                    <p:cNvPr id="1431" name="Heart 1430"/>
                    <p:cNvSpPr/>
                    <p:nvPr/>
                  </p:nvSpPr>
                  <p:spPr>
                    <a:xfrm>
                      <a:off x="4173540" y="5081599"/>
                      <a:ext cx="518392" cy="315136"/>
                    </a:xfrm>
                    <a:prstGeom prst="heart">
                      <a:avLst/>
                    </a:prstGeom>
                    <a:grpFill/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2" name="Rectangle 1431"/>
                    <p:cNvSpPr/>
                    <p:nvPr/>
                  </p:nvSpPr>
                  <p:spPr>
                    <a:xfrm>
                      <a:off x="4301272" y="5084774"/>
                      <a:ext cx="262923" cy="125873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1430" name="Freeform 1429"/>
                  <p:cNvSpPr/>
                  <p:nvPr/>
                </p:nvSpPr>
                <p:spPr>
                  <a:xfrm>
                    <a:off x="3894308" y="4867119"/>
                    <a:ext cx="436708" cy="250089"/>
                  </a:xfrm>
                  <a:custGeom>
                    <a:avLst/>
                    <a:gdLst>
                      <a:gd name="connsiteX0" fmla="*/ 0 w 467316"/>
                      <a:gd name="connsiteY0" fmla="*/ 292100 h 444500"/>
                      <a:gd name="connsiteX1" fmla="*/ 0 w 467316"/>
                      <a:gd name="connsiteY1" fmla="*/ 292100 h 444500"/>
                      <a:gd name="connsiteX2" fmla="*/ 177800 w 467316"/>
                      <a:gd name="connsiteY2" fmla="*/ 288925 h 444500"/>
                      <a:gd name="connsiteX3" fmla="*/ 254000 w 467316"/>
                      <a:gd name="connsiteY3" fmla="*/ 276225 h 444500"/>
                      <a:gd name="connsiteX4" fmla="*/ 323850 w 467316"/>
                      <a:gd name="connsiteY4" fmla="*/ 263525 h 444500"/>
                      <a:gd name="connsiteX5" fmla="*/ 384175 w 467316"/>
                      <a:gd name="connsiteY5" fmla="*/ 234950 h 444500"/>
                      <a:gd name="connsiteX6" fmla="*/ 403225 w 467316"/>
                      <a:gd name="connsiteY6" fmla="*/ 206375 h 444500"/>
                      <a:gd name="connsiteX7" fmla="*/ 434975 w 467316"/>
                      <a:gd name="connsiteY7" fmla="*/ 114300 h 444500"/>
                      <a:gd name="connsiteX8" fmla="*/ 447675 w 467316"/>
                      <a:gd name="connsiteY8" fmla="*/ 63500 h 444500"/>
                      <a:gd name="connsiteX9" fmla="*/ 454025 w 467316"/>
                      <a:gd name="connsiteY9" fmla="*/ 31750 h 444500"/>
                      <a:gd name="connsiteX10" fmla="*/ 460375 w 467316"/>
                      <a:gd name="connsiteY10" fmla="*/ 0 h 444500"/>
                      <a:gd name="connsiteX11" fmla="*/ 463550 w 467316"/>
                      <a:gd name="connsiteY11" fmla="*/ 139700 h 444500"/>
                      <a:gd name="connsiteX12" fmla="*/ 460375 w 467316"/>
                      <a:gd name="connsiteY12" fmla="*/ 307975 h 444500"/>
                      <a:gd name="connsiteX13" fmla="*/ 444500 w 467316"/>
                      <a:gd name="connsiteY13" fmla="*/ 327025 h 444500"/>
                      <a:gd name="connsiteX14" fmla="*/ 406400 w 467316"/>
                      <a:gd name="connsiteY14" fmla="*/ 358775 h 444500"/>
                      <a:gd name="connsiteX15" fmla="*/ 381000 w 467316"/>
                      <a:gd name="connsiteY15" fmla="*/ 377825 h 444500"/>
                      <a:gd name="connsiteX16" fmla="*/ 311150 w 467316"/>
                      <a:gd name="connsiteY16" fmla="*/ 428625 h 444500"/>
                      <a:gd name="connsiteX17" fmla="*/ 285750 w 467316"/>
                      <a:gd name="connsiteY17" fmla="*/ 441325 h 444500"/>
                      <a:gd name="connsiteX18" fmla="*/ 231775 w 467316"/>
                      <a:gd name="connsiteY18" fmla="*/ 444500 h 444500"/>
                      <a:gd name="connsiteX19" fmla="*/ 174625 w 467316"/>
                      <a:gd name="connsiteY19" fmla="*/ 434975 h 444500"/>
                      <a:gd name="connsiteX20" fmla="*/ 146050 w 467316"/>
                      <a:gd name="connsiteY20" fmla="*/ 422275 h 444500"/>
                      <a:gd name="connsiteX21" fmla="*/ 127000 w 467316"/>
                      <a:gd name="connsiteY21" fmla="*/ 415925 h 444500"/>
                      <a:gd name="connsiteX22" fmla="*/ 117475 w 467316"/>
                      <a:gd name="connsiteY22" fmla="*/ 412750 h 444500"/>
                      <a:gd name="connsiteX23" fmla="*/ 104775 w 467316"/>
                      <a:gd name="connsiteY23" fmla="*/ 409575 h 444500"/>
                      <a:gd name="connsiteX24" fmla="*/ 101600 w 467316"/>
                      <a:gd name="connsiteY24" fmla="*/ 406400 h 444500"/>
                      <a:gd name="connsiteX25" fmla="*/ 101600 w 467316"/>
                      <a:gd name="connsiteY25" fmla="*/ 406400 h 444500"/>
                      <a:gd name="connsiteX0" fmla="*/ 0 w 461822"/>
                      <a:gd name="connsiteY0" fmla="*/ 292100 h 444500"/>
                      <a:gd name="connsiteX1" fmla="*/ 0 w 461822"/>
                      <a:gd name="connsiteY1" fmla="*/ 292100 h 444500"/>
                      <a:gd name="connsiteX2" fmla="*/ 177800 w 461822"/>
                      <a:gd name="connsiteY2" fmla="*/ 288925 h 444500"/>
                      <a:gd name="connsiteX3" fmla="*/ 254000 w 461822"/>
                      <a:gd name="connsiteY3" fmla="*/ 276225 h 444500"/>
                      <a:gd name="connsiteX4" fmla="*/ 323850 w 461822"/>
                      <a:gd name="connsiteY4" fmla="*/ 263525 h 444500"/>
                      <a:gd name="connsiteX5" fmla="*/ 384175 w 461822"/>
                      <a:gd name="connsiteY5" fmla="*/ 234950 h 444500"/>
                      <a:gd name="connsiteX6" fmla="*/ 403225 w 461822"/>
                      <a:gd name="connsiteY6" fmla="*/ 206375 h 444500"/>
                      <a:gd name="connsiteX7" fmla="*/ 434975 w 461822"/>
                      <a:gd name="connsiteY7" fmla="*/ 114300 h 444500"/>
                      <a:gd name="connsiteX8" fmla="*/ 447675 w 461822"/>
                      <a:gd name="connsiteY8" fmla="*/ 63500 h 444500"/>
                      <a:gd name="connsiteX9" fmla="*/ 454025 w 461822"/>
                      <a:gd name="connsiteY9" fmla="*/ 31750 h 444500"/>
                      <a:gd name="connsiteX10" fmla="*/ 460375 w 461822"/>
                      <a:gd name="connsiteY10" fmla="*/ 0 h 444500"/>
                      <a:gd name="connsiteX11" fmla="*/ 460375 w 461822"/>
                      <a:gd name="connsiteY11" fmla="*/ 307975 h 444500"/>
                      <a:gd name="connsiteX12" fmla="*/ 444500 w 461822"/>
                      <a:gd name="connsiteY12" fmla="*/ 327025 h 444500"/>
                      <a:gd name="connsiteX13" fmla="*/ 406400 w 461822"/>
                      <a:gd name="connsiteY13" fmla="*/ 358775 h 444500"/>
                      <a:gd name="connsiteX14" fmla="*/ 381000 w 461822"/>
                      <a:gd name="connsiteY14" fmla="*/ 377825 h 444500"/>
                      <a:gd name="connsiteX15" fmla="*/ 311150 w 461822"/>
                      <a:gd name="connsiteY15" fmla="*/ 428625 h 444500"/>
                      <a:gd name="connsiteX16" fmla="*/ 285750 w 461822"/>
                      <a:gd name="connsiteY16" fmla="*/ 441325 h 444500"/>
                      <a:gd name="connsiteX17" fmla="*/ 231775 w 461822"/>
                      <a:gd name="connsiteY17" fmla="*/ 444500 h 444500"/>
                      <a:gd name="connsiteX18" fmla="*/ 174625 w 461822"/>
                      <a:gd name="connsiteY18" fmla="*/ 434975 h 444500"/>
                      <a:gd name="connsiteX19" fmla="*/ 146050 w 461822"/>
                      <a:gd name="connsiteY19" fmla="*/ 422275 h 444500"/>
                      <a:gd name="connsiteX20" fmla="*/ 127000 w 461822"/>
                      <a:gd name="connsiteY20" fmla="*/ 415925 h 444500"/>
                      <a:gd name="connsiteX21" fmla="*/ 117475 w 461822"/>
                      <a:gd name="connsiteY21" fmla="*/ 412750 h 444500"/>
                      <a:gd name="connsiteX22" fmla="*/ 104775 w 461822"/>
                      <a:gd name="connsiteY22" fmla="*/ 409575 h 444500"/>
                      <a:gd name="connsiteX23" fmla="*/ 101600 w 461822"/>
                      <a:gd name="connsiteY23" fmla="*/ 406400 h 444500"/>
                      <a:gd name="connsiteX24" fmla="*/ 101600 w 461822"/>
                      <a:gd name="connsiteY24" fmla="*/ 406400 h 444500"/>
                      <a:gd name="connsiteX0" fmla="*/ 0 w 464618"/>
                      <a:gd name="connsiteY0" fmla="*/ 292100 h 444500"/>
                      <a:gd name="connsiteX1" fmla="*/ 0 w 464618"/>
                      <a:gd name="connsiteY1" fmla="*/ 292100 h 444500"/>
                      <a:gd name="connsiteX2" fmla="*/ 177800 w 464618"/>
                      <a:gd name="connsiteY2" fmla="*/ 288925 h 444500"/>
                      <a:gd name="connsiteX3" fmla="*/ 254000 w 464618"/>
                      <a:gd name="connsiteY3" fmla="*/ 276225 h 444500"/>
                      <a:gd name="connsiteX4" fmla="*/ 323850 w 464618"/>
                      <a:gd name="connsiteY4" fmla="*/ 263525 h 444500"/>
                      <a:gd name="connsiteX5" fmla="*/ 384175 w 464618"/>
                      <a:gd name="connsiteY5" fmla="*/ 234950 h 444500"/>
                      <a:gd name="connsiteX6" fmla="*/ 403225 w 464618"/>
                      <a:gd name="connsiteY6" fmla="*/ 206375 h 444500"/>
                      <a:gd name="connsiteX7" fmla="*/ 434975 w 464618"/>
                      <a:gd name="connsiteY7" fmla="*/ 114300 h 444500"/>
                      <a:gd name="connsiteX8" fmla="*/ 447675 w 464618"/>
                      <a:gd name="connsiteY8" fmla="*/ 63500 h 444500"/>
                      <a:gd name="connsiteX9" fmla="*/ 454025 w 464618"/>
                      <a:gd name="connsiteY9" fmla="*/ 31750 h 444500"/>
                      <a:gd name="connsiteX10" fmla="*/ 460375 w 464618"/>
                      <a:gd name="connsiteY10" fmla="*/ 0 h 444500"/>
                      <a:gd name="connsiteX11" fmla="*/ 460375 w 464618"/>
                      <a:gd name="connsiteY11" fmla="*/ 307975 h 444500"/>
                      <a:gd name="connsiteX12" fmla="*/ 406400 w 464618"/>
                      <a:gd name="connsiteY12" fmla="*/ 358775 h 444500"/>
                      <a:gd name="connsiteX13" fmla="*/ 381000 w 464618"/>
                      <a:gd name="connsiteY13" fmla="*/ 377825 h 444500"/>
                      <a:gd name="connsiteX14" fmla="*/ 311150 w 464618"/>
                      <a:gd name="connsiteY14" fmla="*/ 428625 h 444500"/>
                      <a:gd name="connsiteX15" fmla="*/ 285750 w 464618"/>
                      <a:gd name="connsiteY15" fmla="*/ 441325 h 444500"/>
                      <a:gd name="connsiteX16" fmla="*/ 231775 w 464618"/>
                      <a:gd name="connsiteY16" fmla="*/ 444500 h 444500"/>
                      <a:gd name="connsiteX17" fmla="*/ 174625 w 464618"/>
                      <a:gd name="connsiteY17" fmla="*/ 434975 h 444500"/>
                      <a:gd name="connsiteX18" fmla="*/ 146050 w 464618"/>
                      <a:gd name="connsiteY18" fmla="*/ 422275 h 444500"/>
                      <a:gd name="connsiteX19" fmla="*/ 127000 w 464618"/>
                      <a:gd name="connsiteY19" fmla="*/ 415925 h 444500"/>
                      <a:gd name="connsiteX20" fmla="*/ 117475 w 464618"/>
                      <a:gd name="connsiteY20" fmla="*/ 412750 h 444500"/>
                      <a:gd name="connsiteX21" fmla="*/ 104775 w 464618"/>
                      <a:gd name="connsiteY21" fmla="*/ 409575 h 444500"/>
                      <a:gd name="connsiteX22" fmla="*/ 101600 w 464618"/>
                      <a:gd name="connsiteY22" fmla="*/ 406400 h 444500"/>
                      <a:gd name="connsiteX23" fmla="*/ 101600 w 464618"/>
                      <a:gd name="connsiteY23" fmla="*/ 406400 h 444500"/>
                      <a:gd name="connsiteX0" fmla="*/ 0 w 466496"/>
                      <a:gd name="connsiteY0" fmla="*/ 292100 h 444500"/>
                      <a:gd name="connsiteX1" fmla="*/ 0 w 466496"/>
                      <a:gd name="connsiteY1" fmla="*/ 292100 h 444500"/>
                      <a:gd name="connsiteX2" fmla="*/ 177800 w 466496"/>
                      <a:gd name="connsiteY2" fmla="*/ 288925 h 444500"/>
                      <a:gd name="connsiteX3" fmla="*/ 254000 w 466496"/>
                      <a:gd name="connsiteY3" fmla="*/ 276225 h 444500"/>
                      <a:gd name="connsiteX4" fmla="*/ 323850 w 466496"/>
                      <a:gd name="connsiteY4" fmla="*/ 263525 h 444500"/>
                      <a:gd name="connsiteX5" fmla="*/ 384175 w 466496"/>
                      <a:gd name="connsiteY5" fmla="*/ 234950 h 444500"/>
                      <a:gd name="connsiteX6" fmla="*/ 403225 w 466496"/>
                      <a:gd name="connsiteY6" fmla="*/ 206375 h 444500"/>
                      <a:gd name="connsiteX7" fmla="*/ 434975 w 466496"/>
                      <a:gd name="connsiteY7" fmla="*/ 114300 h 444500"/>
                      <a:gd name="connsiteX8" fmla="*/ 447675 w 466496"/>
                      <a:gd name="connsiteY8" fmla="*/ 63500 h 444500"/>
                      <a:gd name="connsiteX9" fmla="*/ 454025 w 466496"/>
                      <a:gd name="connsiteY9" fmla="*/ 31750 h 444500"/>
                      <a:gd name="connsiteX10" fmla="*/ 460375 w 466496"/>
                      <a:gd name="connsiteY10" fmla="*/ 0 h 444500"/>
                      <a:gd name="connsiteX11" fmla="*/ 460375 w 466496"/>
                      <a:gd name="connsiteY11" fmla="*/ 307975 h 444500"/>
                      <a:gd name="connsiteX12" fmla="*/ 381000 w 466496"/>
                      <a:gd name="connsiteY12" fmla="*/ 377825 h 444500"/>
                      <a:gd name="connsiteX13" fmla="*/ 311150 w 466496"/>
                      <a:gd name="connsiteY13" fmla="*/ 428625 h 444500"/>
                      <a:gd name="connsiteX14" fmla="*/ 285750 w 466496"/>
                      <a:gd name="connsiteY14" fmla="*/ 441325 h 444500"/>
                      <a:gd name="connsiteX15" fmla="*/ 231775 w 466496"/>
                      <a:gd name="connsiteY15" fmla="*/ 444500 h 444500"/>
                      <a:gd name="connsiteX16" fmla="*/ 174625 w 466496"/>
                      <a:gd name="connsiteY16" fmla="*/ 434975 h 444500"/>
                      <a:gd name="connsiteX17" fmla="*/ 146050 w 466496"/>
                      <a:gd name="connsiteY17" fmla="*/ 422275 h 444500"/>
                      <a:gd name="connsiteX18" fmla="*/ 127000 w 466496"/>
                      <a:gd name="connsiteY18" fmla="*/ 415925 h 444500"/>
                      <a:gd name="connsiteX19" fmla="*/ 117475 w 466496"/>
                      <a:gd name="connsiteY19" fmla="*/ 412750 h 444500"/>
                      <a:gd name="connsiteX20" fmla="*/ 104775 w 466496"/>
                      <a:gd name="connsiteY20" fmla="*/ 409575 h 444500"/>
                      <a:gd name="connsiteX21" fmla="*/ 101600 w 466496"/>
                      <a:gd name="connsiteY21" fmla="*/ 406400 h 444500"/>
                      <a:gd name="connsiteX22" fmla="*/ 101600 w 466496"/>
                      <a:gd name="connsiteY22" fmla="*/ 406400 h 444500"/>
                      <a:gd name="connsiteX0" fmla="*/ 0 w 471667"/>
                      <a:gd name="connsiteY0" fmla="*/ 292100 h 444500"/>
                      <a:gd name="connsiteX1" fmla="*/ 0 w 471667"/>
                      <a:gd name="connsiteY1" fmla="*/ 292100 h 444500"/>
                      <a:gd name="connsiteX2" fmla="*/ 177800 w 471667"/>
                      <a:gd name="connsiteY2" fmla="*/ 288925 h 444500"/>
                      <a:gd name="connsiteX3" fmla="*/ 254000 w 471667"/>
                      <a:gd name="connsiteY3" fmla="*/ 276225 h 444500"/>
                      <a:gd name="connsiteX4" fmla="*/ 323850 w 471667"/>
                      <a:gd name="connsiteY4" fmla="*/ 263525 h 444500"/>
                      <a:gd name="connsiteX5" fmla="*/ 384175 w 471667"/>
                      <a:gd name="connsiteY5" fmla="*/ 234950 h 444500"/>
                      <a:gd name="connsiteX6" fmla="*/ 403225 w 471667"/>
                      <a:gd name="connsiteY6" fmla="*/ 206375 h 444500"/>
                      <a:gd name="connsiteX7" fmla="*/ 434975 w 471667"/>
                      <a:gd name="connsiteY7" fmla="*/ 114300 h 444500"/>
                      <a:gd name="connsiteX8" fmla="*/ 447675 w 471667"/>
                      <a:gd name="connsiteY8" fmla="*/ 63500 h 444500"/>
                      <a:gd name="connsiteX9" fmla="*/ 454025 w 471667"/>
                      <a:gd name="connsiteY9" fmla="*/ 31750 h 444500"/>
                      <a:gd name="connsiteX10" fmla="*/ 460375 w 471667"/>
                      <a:gd name="connsiteY10" fmla="*/ 0 h 444500"/>
                      <a:gd name="connsiteX11" fmla="*/ 460375 w 471667"/>
                      <a:gd name="connsiteY11" fmla="*/ 307975 h 444500"/>
                      <a:gd name="connsiteX12" fmla="*/ 311150 w 471667"/>
                      <a:gd name="connsiteY12" fmla="*/ 428625 h 444500"/>
                      <a:gd name="connsiteX13" fmla="*/ 285750 w 471667"/>
                      <a:gd name="connsiteY13" fmla="*/ 441325 h 444500"/>
                      <a:gd name="connsiteX14" fmla="*/ 231775 w 471667"/>
                      <a:gd name="connsiteY14" fmla="*/ 444500 h 444500"/>
                      <a:gd name="connsiteX15" fmla="*/ 174625 w 471667"/>
                      <a:gd name="connsiteY15" fmla="*/ 434975 h 444500"/>
                      <a:gd name="connsiteX16" fmla="*/ 146050 w 471667"/>
                      <a:gd name="connsiteY16" fmla="*/ 422275 h 444500"/>
                      <a:gd name="connsiteX17" fmla="*/ 127000 w 471667"/>
                      <a:gd name="connsiteY17" fmla="*/ 415925 h 444500"/>
                      <a:gd name="connsiteX18" fmla="*/ 117475 w 471667"/>
                      <a:gd name="connsiteY18" fmla="*/ 412750 h 444500"/>
                      <a:gd name="connsiteX19" fmla="*/ 104775 w 471667"/>
                      <a:gd name="connsiteY19" fmla="*/ 409575 h 444500"/>
                      <a:gd name="connsiteX20" fmla="*/ 101600 w 471667"/>
                      <a:gd name="connsiteY20" fmla="*/ 406400 h 444500"/>
                      <a:gd name="connsiteX21" fmla="*/ 101600 w 471667"/>
                      <a:gd name="connsiteY21" fmla="*/ 406400 h 444500"/>
                      <a:gd name="connsiteX0" fmla="*/ 0 w 473548"/>
                      <a:gd name="connsiteY0" fmla="*/ 292100 h 452065"/>
                      <a:gd name="connsiteX1" fmla="*/ 0 w 473548"/>
                      <a:gd name="connsiteY1" fmla="*/ 292100 h 452065"/>
                      <a:gd name="connsiteX2" fmla="*/ 177800 w 473548"/>
                      <a:gd name="connsiteY2" fmla="*/ 288925 h 452065"/>
                      <a:gd name="connsiteX3" fmla="*/ 254000 w 473548"/>
                      <a:gd name="connsiteY3" fmla="*/ 276225 h 452065"/>
                      <a:gd name="connsiteX4" fmla="*/ 323850 w 473548"/>
                      <a:gd name="connsiteY4" fmla="*/ 263525 h 452065"/>
                      <a:gd name="connsiteX5" fmla="*/ 384175 w 473548"/>
                      <a:gd name="connsiteY5" fmla="*/ 234950 h 452065"/>
                      <a:gd name="connsiteX6" fmla="*/ 403225 w 473548"/>
                      <a:gd name="connsiteY6" fmla="*/ 206375 h 452065"/>
                      <a:gd name="connsiteX7" fmla="*/ 434975 w 473548"/>
                      <a:gd name="connsiteY7" fmla="*/ 114300 h 452065"/>
                      <a:gd name="connsiteX8" fmla="*/ 447675 w 473548"/>
                      <a:gd name="connsiteY8" fmla="*/ 63500 h 452065"/>
                      <a:gd name="connsiteX9" fmla="*/ 454025 w 473548"/>
                      <a:gd name="connsiteY9" fmla="*/ 31750 h 452065"/>
                      <a:gd name="connsiteX10" fmla="*/ 460375 w 473548"/>
                      <a:gd name="connsiteY10" fmla="*/ 0 h 452065"/>
                      <a:gd name="connsiteX11" fmla="*/ 460375 w 473548"/>
                      <a:gd name="connsiteY11" fmla="*/ 307975 h 452065"/>
                      <a:gd name="connsiteX12" fmla="*/ 285750 w 473548"/>
                      <a:gd name="connsiteY12" fmla="*/ 441325 h 452065"/>
                      <a:gd name="connsiteX13" fmla="*/ 231775 w 473548"/>
                      <a:gd name="connsiteY13" fmla="*/ 444500 h 452065"/>
                      <a:gd name="connsiteX14" fmla="*/ 174625 w 473548"/>
                      <a:gd name="connsiteY14" fmla="*/ 434975 h 452065"/>
                      <a:gd name="connsiteX15" fmla="*/ 146050 w 473548"/>
                      <a:gd name="connsiteY15" fmla="*/ 422275 h 452065"/>
                      <a:gd name="connsiteX16" fmla="*/ 127000 w 473548"/>
                      <a:gd name="connsiteY16" fmla="*/ 415925 h 452065"/>
                      <a:gd name="connsiteX17" fmla="*/ 117475 w 473548"/>
                      <a:gd name="connsiteY17" fmla="*/ 412750 h 452065"/>
                      <a:gd name="connsiteX18" fmla="*/ 104775 w 473548"/>
                      <a:gd name="connsiteY18" fmla="*/ 409575 h 452065"/>
                      <a:gd name="connsiteX19" fmla="*/ 101600 w 473548"/>
                      <a:gd name="connsiteY19" fmla="*/ 406400 h 452065"/>
                      <a:gd name="connsiteX20" fmla="*/ 101600 w 473548"/>
                      <a:gd name="connsiteY20" fmla="*/ 406400 h 452065"/>
                      <a:gd name="connsiteX0" fmla="*/ 0 w 477545"/>
                      <a:gd name="connsiteY0" fmla="*/ 292100 h 444500"/>
                      <a:gd name="connsiteX1" fmla="*/ 0 w 477545"/>
                      <a:gd name="connsiteY1" fmla="*/ 292100 h 444500"/>
                      <a:gd name="connsiteX2" fmla="*/ 177800 w 477545"/>
                      <a:gd name="connsiteY2" fmla="*/ 288925 h 444500"/>
                      <a:gd name="connsiteX3" fmla="*/ 254000 w 477545"/>
                      <a:gd name="connsiteY3" fmla="*/ 276225 h 444500"/>
                      <a:gd name="connsiteX4" fmla="*/ 323850 w 477545"/>
                      <a:gd name="connsiteY4" fmla="*/ 263525 h 444500"/>
                      <a:gd name="connsiteX5" fmla="*/ 384175 w 477545"/>
                      <a:gd name="connsiteY5" fmla="*/ 234950 h 444500"/>
                      <a:gd name="connsiteX6" fmla="*/ 403225 w 477545"/>
                      <a:gd name="connsiteY6" fmla="*/ 206375 h 444500"/>
                      <a:gd name="connsiteX7" fmla="*/ 434975 w 477545"/>
                      <a:gd name="connsiteY7" fmla="*/ 114300 h 444500"/>
                      <a:gd name="connsiteX8" fmla="*/ 447675 w 477545"/>
                      <a:gd name="connsiteY8" fmla="*/ 63500 h 444500"/>
                      <a:gd name="connsiteX9" fmla="*/ 454025 w 477545"/>
                      <a:gd name="connsiteY9" fmla="*/ 31750 h 444500"/>
                      <a:gd name="connsiteX10" fmla="*/ 460375 w 477545"/>
                      <a:gd name="connsiteY10" fmla="*/ 0 h 444500"/>
                      <a:gd name="connsiteX11" fmla="*/ 460375 w 477545"/>
                      <a:gd name="connsiteY11" fmla="*/ 307975 h 444500"/>
                      <a:gd name="connsiteX12" fmla="*/ 231775 w 477545"/>
                      <a:gd name="connsiteY12" fmla="*/ 444500 h 444500"/>
                      <a:gd name="connsiteX13" fmla="*/ 174625 w 477545"/>
                      <a:gd name="connsiteY13" fmla="*/ 434975 h 444500"/>
                      <a:gd name="connsiteX14" fmla="*/ 146050 w 477545"/>
                      <a:gd name="connsiteY14" fmla="*/ 422275 h 444500"/>
                      <a:gd name="connsiteX15" fmla="*/ 127000 w 477545"/>
                      <a:gd name="connsiteY15" fmla="*/ 415925 h 444500"/>
                      <a:gd name="connsiteX16" fmla="*/ 117475 w 477545"/>
                      <a:gd name="connsiteY16" fmla="*/ 412750 h 444500"/>
                      <a:gd name="connsiteX17" fmla="*/ 104775 w 477545"/>
                      <a:gd name="connsiteY17" fmla="*/ 409575 h 444500"/>
                      <a:gd name="connsiteX18" fmla="*/ 101600 w 477545"/>
                      <a:gd name="connsiteY18" fmla="*/ 406400 h 444500"/>
                      <a:gd name="connsiteX19" fmla="*/ 101600 w 477545"/>
                      <a:gd name="connsiteY19" fmla="*/ 406400 h 444500"/>
                      <a:gd name="connsiteX0" fmla="*/ 0 w 481778"/>
                      <a:gd name="connsiteY0" fmla="*/ 292100 h 441630"/>
                      <a:gd name="connsiteX1" fmla="*/ 0 w 481778"/>
                      <a:gd name="connsiteY1" fmla="*/ 292100 h 441630"/>
                      <a:gd name="connsiteX2" fmla="*/ 177800 w 481778"/>
                      <a:gd name="connsiteY2" fmla="*/ 288925 h 441630"/>
                      <a:gd name="connsiteX3" fmla="*/ 254000 w 481778"/>
                      <a:gd name="connsiteY3" fmla="*/ 276225 h 441630"/>
                      <a:gd name="connsiteX4" fmla="*/ 323850 w 481778"/>
                      <a:gd name="connsiteY4" fmla="*/ 263525 h 441630"/>
                      <a:gd name="connsiteX5" fmla="*/ 384175 w 481778"/>
                      <a:gd name="connsiteY5" fmla="*/ 234950 h 441630"/>
                      <a:gd name="connsiteX6" fmla="*/ 403225 w 481778"/>
                      <a:gd name="connsiteY6" fmla="*/ 206375 h 441630"/>
                      <a:gd name="connsiteX7" fmla="*/ 434975 w 481778"/>
                      <a:gd name="connsiteY7" fmla="*/ 114300 h 441630"/>
                      <a:gd name="connsiteX8" fmla="*/ 447675 w 481778"/>
                      <a:gd name="connsiteY8" fmla="*/ 63500 h 441630"/>
                      <a:gd name="connsiteX9" fmla="*/ 454025 w 481778"/>
                      <a:gd name="connsiteY9" fmla="*/ 31750 h 441630"/>
                      <a:gd name="connsiteX10" fmla="*/ 460375 w 481778"/>
                      <a:gd name="connsiteY10" fmla="*/ 0 h 441630"/>
                      <a:gd name="connsiteX11" fmla="*/ 460375 w 481778"/>
                      <a:gd name="connsiteY11" fmla="*/ 307975 h 441630"/>
                      <a:gd name="connsiteX12" fmla="*/ 174625 w 481778"/>
                      <a:gd name="connsiteY12" fmla="*/ 434975 h 441630"/>
                      <a:gd name="connsiteX13" fmla="*/ 146050 w 481778"/>
                      <a:gd name="connsiteY13" fmla="*/ 422275 h 441630"/>
                      <a:gd name="connsiteX14" fmla="*/ 127000 w 481778"/>
                      <a:gd name="connsiteY14" fmla="*/ 415925 h 441630"/>
                      <a:gd name="connsiteX15" fmla="*/ 117475 w 481778"/>
                      <a:gd name="connsiteY15" fmla="*/ 412750 h 441630"/>
                      <a:gd name="connsiteX16" fmla="*/ 104775 w 481778"/>
                      <a:gd name="connsiteY16" fmla="*/ 409575 h 441630"/>
                      <a:gd name="connsiteX17" fmla="*/ 101600 w 481778"/>
                      <a:gd name="connsiteY17" fmla="*/ 406400 h 441630"/>
                      <a:gd name="connsiteX18" fmla="*/ 101600 w 481778"/>
                      <a:gd name="connsiteY18" fmla="*/ 406400 h 441630"/>
                      <a:gd name="connsiteX0" fmla="*/ 0 w 481778"/>
                      <a:gd name="connsiteY0" fmla="*/ 292100 h 441630"/>
                      <a:gd name="connsiteX1" fmla="*/ 0 w 481778"/>
                      <a:gd name="connsiteY1" fmla="*/ 292100 h 441630"/>
                      <a:gd name="connsiteX2" fmla="*/ 177800 w 481778"/>
                      <a:gd name="connsiteY2" fmla="*/ 288925 h 441630"/>
                      <a:gd name="connsiteX3" fmla="*/ 254000 w 481778"/>
                      <a:gd name="connsiteY3" fmla="*/ 276225 h 441630"/>
                      <a:gd name="connsiteX4" fmla="*/ 323850 w 481778"/>
                      <a:gd name="connsiteY4" fmla="*/ 263525 h 441630"/>
                      <a:gd name="connsiteX5" fmla="*/ 384175 w 481778"/>
                      <a:gd name="connsiteY5" fmla="*/ 234950 h 441630"/>
                      <a:gd name="connsiteX6" fmla="*/ 403225 w 481778"/>
                      <a:gd name="connsiteY6" fmla="*/ 206375 h 441630"/>
                      <a:gd name="connsiteX7" fmla="*/ 434975 w 481778"/>
                      <a:gd name="connsiteY7" fmla="*/ 114300 h 441630"/>
                      <a:gd name="connsiteX8" fmla="*/ 447675 w 481778"/>
                      <a:gd name="connsiteY8" fmla="*/ 63500 h 441630"/>
                      <a:gd name="connsiteX9" fmla="*/ 454025 w 481778"/>
                      <a:gd name="connsiteY9" fmla="*/ 31750 h 441630"/>
                      <a:gd name="connsiteX10" fmla="*/ 460375 w 481778"/>
                      <a:gd name="connsiteY10" fmla="*/ 0 h 441630"/>
                      <a:gd name="connsiteX11" fmla="*/ 460375 w 481778"/>
                      <a:gd name="connsiteY11" fmla="*/ 307975 h 441630"/>
                      <a:gd name="connsiteX12" fmla="*/ 174625 w 481778"/>
                      <a:gd name="connsiteY12" fmla="*/ 434975 h 441630"/>
                      <a:gd name="connsiteX13" fmla="*/ 146050 w 481778"/>
                      <a:gd name="connsiteY13" fmla="*/ 422275 h 441630"/>
                      <a:gd name="connsiteX14" fmla="*/ 127000 w 481778"/>
                      <a:gd name="connsiteY14" fmla="*/ 415925 h 441630"/>
                      <a:gd name="connsiteX15" fmla="*/ 117475 w 481778"/>
                      <a:gd name="connsiteY15" fmla="*/ 412750 h 441630"/>
                      <a:gd name="connsiteX16" fmla="*/ 104775 w 481778"/>
                      <a:gd name="connsiteY16" fmla="*/ 409575 h 441630"/>
                      <a:gd name="connsiteX17" fmla="*/ 101600 w 481778"/>
                      <a:gd name="connsiteY17" fmla="*/ 406400 h 441630"/>
                      <a:gd name="connsiteX0" fmla="*/ 0 w 481778"/>
                      <a:gd name="connsiteY0" fmla="*/ 292100 h 441630"/>
                      <a:gd name="connsiteX1" fmla="*/ 0 w 481778"/>
                      <a:gd name="connsiteY1" fmla="*/ 292100 h 441630"/>
                      <a:gd name="connsiteX2" fmla="*/ 177800 w 481778"/>
                      <a:gd name="connsiteY2" fmla="*/ 288925 h 441630"/>
                      <a:gd name="connsiteX3" fmla="*/ 254000 w 481778"/>
                      <a:gd name="connsiteY3" fmla="*/ 276225 h 441630"/>
                      <a:gd name="connsiteX4" fmla="*/ 323850 w 481778"/>
                      <a:gd name="connsiteY4" fmla="*/ 263525 h 441630"/>
                      <a:gd name="connsiteX5" fmla="*/ 384175 w 481778"/>
                      <a:gd name="connsiteY5" fmla="*/ 234950 h 441630"/>
                      <a:gd name="connsiteX6" fmla="*/ 403225 w 481778"/>
                      <a:gd name="connsiteY6" fmla="*/ 206375 h 441630"/>
                      <a:gd name="connsiteX7" fmla="*/ 434975 w 481778"/>
                      <a:gd name="connsiteY7" fmla="*/ 114300 h 441630"/>
                      <a:gd name="connsiteX8" fmla="*/ 447675 w 481778"/>
                      <a:gd name="connsiteY8" fmla="*/ 63500 h 441630"/>
                      <a:gd name="connsiteX9" fmla="*/ 454025 w 481778"/>
                      <a:gd name="connsiteY9" fmla="*/ 31750 h 441630"/>
                      <a:gd name="connsiteX10" fmla="*/ 460375 w 481778"/>
                      <a:gd name="connsiteY10" fmla="*/ 0 h 441630"/>
                      <a:gd name="connsiteX11" fmla="*/ 460375 w 481778"/>
                      <a:gd name="connsiteY11" fmla="*/ 307975 h 441630"/>
                      <a:gd name="connsiteX12" fmla="*/ 174625 w 481778"/>
                      <a:gd name="connsiteY12" fmla="*/ 434975 h 441630"/>
                      <a:gd name="connsiteX13" fmla="*/ 146050 w 481778"/>
                      <a:gd name="connsiteY13" fmla="*/ 422275 h 441630"/>
                      <a:gd name="connsiteX14" fmla="*/ 127000 w 481778"/>
                      <a:gd name="connsiteY14" fmla="*/ 415925 h 441630"/>
                      <a:gd name="connsiteX15" fmla="*/ 117475 w 481778"/>
                      <a:gd name="connsiteY15" fmla="*/ 412750 h 441630"/>
                      <a:gd name="connsiteX16" fmla="*/ 104775 w 481778"/>
                      <a:gd name="connsiteY16" fmla="*/ 409575 h 441630"/>
                      <a:gd name="connsiteX0" fmla="*/ 0 w 481778"/>
                      <a:gd name="connsiteY0" fmla="*/ 292100 h 441630"/>
                      <a:gd name="connsiteX1" fmla="*/ 0 w 481778"/>
                      <a:gd name="connsiteY1" fmla="*/ 292100 h 441630"/>
                      <a:gd name="connsiteX2" fmla="*/ 177800 w 481778"/>
                      <a:gd name="connsiteY2" fmla="*/ 288925 h 441630"/>
                      <a:gd name="connsiteX3" fmla="*/ 254000 w 481778"/>
                      <a:gd name="connsiteY3" fmla="*/ 276225 h 441630"/>
                      <a:gd name="connsiteX4" fmla="*/ 323850 w 481778"/>
                      <a:gd name="connsiteY4" fmla="*/ 263525 h 441630"/>
                      <a:gd name="connsiteX5" fmla="*/ 384175 w 481778"/>
                      <a:gd name="connsiteY5" fmla="*/ 234950 h 441630"/>
                      <a:gd name="connsiteX6" fmla="*/ 403225 w 481778"/>
                      <a:gd name="connsiteY6" fmla="*/ 206375 h 441630"/>
                      <a:gd name="connsiteX7" fmla="*/ 434975 w 481778"/>
                      <a:gd name="connsiteY7" fmla="*/ 114300 h 441630"/>
                      <a:gd name="connsiteX8" fmla="*/ 447675 w 481778"/>
                      <a:gd name="connsiteY8" fmla="*/ 63500 h 441630"/>
                      <a:gd name="connsiteX9" fmla="*/ 454025 w 481778"/>
                      <a:gd name="connsiteY9" fmla="*/ 31750 h 441630"/>
                      <a:gd name="connsiteX10" fmla="*/ 460375 w 481778"/>
                      <a:gd name="connsiteY10" fmla="*/ 0 h 441630"/>
                      <a:gd name="connsiteX11" fmla="*/ 460375 w 481778"/>
                      <a:gd name="connsiteY11" fmla="*/ 307975 h 441630"/>
                      <a:gd name="connsiteX12" fmla="*/ 174625 w 481778"/>
                      <a:gd name="connsiteY12" fmla="*/ 434975 h 441630"/>
                      <a:gd name="connsiteX13" fmla="*/ 146050 w 481778"/>
                      <a:gd name="connsiteY13" fmla="*/ 422275 h 441630"/>
                      <a:gd name="connsiteX14" fmla="*/ 127000 w 481778"/>
                      <a:gd name="connsiteY14" fmla="*/ 415925 h 441630"/>
                      <a:gd name="connsiteX15" fmla="*/ 117475 w 481778"/>
                      <a:gd name="connsiteY15" fmla="*/ 412750 h 441630"/>
                      <a:gd name="connsiteX0" fmla="*/ 0 w 481778"/>
                      <a:gd name="connsiteY0" fmla="*/ 292100 h 441630"/>
                      <a:gd name="connsiteX1" fmla="*/ 0 w 481778"/>
                      <a:gd name="connsiteY1" fmla="*/ 292100 h 441630"/>
                      <a:gd name="connsiteX2" fmla="*/ 177800 w 481778"/>
                      <a:gd name="connsiteY2" fmla="*/ 288925 h 441630"/>
                      <a:gd name="connsiteX3" fmla="*/ 254000 w 481778"/>
                      <a:gd name="connsiteY3" fmla="*/ 276225 h 441630"/>
                      <a:gd name="connsiteX4" fmla="*/ 323850 w 481778"/>
                      <a:gd name="connsiteY4" fmla="*/ 263525 h 441630"/>
                      <a:gd name="connsiteX5" fmla="*/ 384175 w 481778"/>
                      <a:gd name="connsiteY5" fmla="*/ 234950 h 441630"/>
                      <a:gd name="connsiteX6" fmla="*/ 403225 w 481778"/>
                      <a:gd name="connsiteY6" fmla="*/ 206375 h 441630"/>
                      <a:gd name="connsiteX7" fmla="*/ 434975 w 481778"/>
                      <a:gd name="connsiteY7" fmla="*/ 114300 h 441630"/>
                      <a:gd name="connsiteX8" fmla="*/ 447675 w 481778"/>
                      <a:gd name="connsiteY8" fmla="*/ 63500 h 441630"/>
                      <a:gd name="connsiteX9" fmla="*/ 454025 w 481778"/>
                      <a:gd name="connsiteY9" fmla="*/ 31750 h 441630"/>
                      <a:gd name="connsiteX10" fmla="*/ 460375 w 481778"/>
                      <a:gd name="connsiteY10" fmla="*/ 0 h 441630"/>
                      <a:gd name="connsiteX11" fmla="*/ 460375 w 481778"/>
                      <a:gd name="connsiteY11" fmla="*/ 307975 h 441630"/>
                      <a:gd name="connsiteX12" fmla="*/ 174625 w 481778"/>
                      <a:gd name="connsiteY12" fmla="*/ 434975 h 441630"/>
                      <a:gd name="connsiteX13" fmla="*/ 146050 w 481778"/>
                      <a:gd name="connsiteY13" fmla="*/ 422275 h 441630"/>
                      <a:gd name="connsiteX14" fmla="*/ 127000 w 481778"/>
                      <a:gd name="connsiteY14" fmla="*/ 415925 h 441630"/>
                      <a:gd name="connsiteX0" fmla="*/ 0 w 481778"/>
                      <a:gd name="connsiteY0" fmla="*/ 292100 h 441630"/>
                      <a:gd name="connsiteX1" fmla="*/ 0 w 481778"/>
                      <a:gd name="connsiteY1" fmla="*/ 292100 h 441630"/>
                      <a:gd name="connsiteX2" fmla="*/ 177800 w 481778"/>
                      <a:gd name="connsiteY2" fmla="*/ 288925 h 441630"/>
                      <a:gd name="connsiteX3" fmla="*/ 254000 w 481778"/>
                      <a:gd name="connsiteY3" fmla="*/ 276225 h 441630"/>
                      <a:gd name="connsiteX4" fmla="*/ 323850 w 481778"/>
                      <a:gd name="connsiteY4" fmla="*/ 263525 h 441630"/>
                      <a:gd name="connsiteX5" fmla="*/ 384175 w 481778"/>
                      <a:gd name="connsiteY5" fmla="*/ 234950 h 441630"/>
                      <a:gd name="connsiteX6" fmla="*/ 403225 w 481778"/>
                      <a:gd name="connsiteY6" fmla="*/ 206375 h 441630"/>
                      <a:gd name="connsiteX7" fmla="*/ 434975 w 481778"/>
                      <a:gd name="connsiteY7" fmla="*/ 114300 h 441630"/>
                      <a:gd name="connsiteX8" fmla="*/ 447675 w 481778"/>
                      <a:gd name="connsiteY8" fmla="*/ 63500 h 441630"/>
                      <a:gd name="connsiteX9" fmla="*/ 454025 w 481778"/>
                      <a:gd name="connsiteY9" fmla="*/ 31750 h 441630"/>
                      <a:gd name="connsiteX10" fmla="*/ 460375 w 481778"/>
                      <a:gd name="connsiteY10" fmla="*/ 0 h 441630"/>
                      <a:gd name="connsiteX11" fmla="*/ 460375 w 481778"/>
                      <a:gd name="connsiteY11" fmla="*/ 307975 h 441630"/>
                      <a:gd name="connsiteX12" fmla="*/ 174625 w 481778"/>
                      <a:gd name="connsiteY12" fmla="*/ 434975 h 441630"/>
                      <a:gd name="connsiteX13" fmla="*/ 146050 w 481778"/>
                      <a:gd name="connsiteY13" fmla="*/ 422275 h 441630"/>
                      <a:gd name="connsiteX0" fmla="*/ 0 w 481778"/>
                      <a:gd name="connsiteY0" fmla="*/ 292100 h 434975"/>
                      <a:gd name="connsiteX1" fmla="*/ 0 w 481778"/>
                      <a:gd name="connsiteY1" fmla="*/ 292100 h 434975"/>
                      <a:gd name="connsiteX2" fmla="*/ 177800 w 481778"/>
                      <a:gd name="connsiteY2" fmla="*/ 288925 h 434975"/>
                      <a:gd name="connsiteX3" fmla="*/ 254000 w 481778"/>
                      <a:gd name="connsiteY3" fmla="*/ 276225 h 434975"/>
                      <a:gd name="connsiteX4" fmla="*/ 323850 w 481778"/>
                      <a:gd name="connsiteY4" fmla="*/ 263525 h 434975"/>
                      <a:gd name="connsiteX5" fmla="*/ 384175 w 481778"/>
                      <a:gd name="connsiteY5" fmla="*/ 234950 h 434975"/>
                      <a:gd name="connsiteX6" fmla="*/ 403225 w 481778"/>
                      <a:gd name="connsiteY6" fmla="*/ 206375 h 434975"/>
                      <a:gd name="connsiteX7" fmla="*/ 434975 w 481778"/>
                      <a:gd name="connsiteY7" fmla="*/ 114300 h 434975"/>
                      <a:gd name="connsiteX8" fmla="*/ 447675 w 481778"/>
                      <a:gd name="connsiteY8" fmla="*/ 63500 h 434975"/>
                      <a:gd name="connsiteX9" fmla="*/ 454025 w 481778"/>
                      <a:gd name="connsiteY9" fmla="*/ 31750 h 434975"/>
                      <a:gd name="connsiteX10" fmla="*/ 460375 w 481778"/>
                      <a:gd name="connsiteY10" fmla="*/ 0 h 434975"/>
                      <a:gd name="connsiteX11" fmla="*/ 460375 w 481778"/>
                      <a:gd name="connsiteY11" fmla="*/ 307975 h 434975"/>
                      <a:gd name="connsiteX12" fmla="*/ 174625 w 481778"/>
                      <a:gd name="connsiteY12" fmla="*/ 434975 h 434975"/>
                      <a:gd name="connsiteX0" fmla="*/ 0 w 481778"/>
                      <a:gd name="connsiteY0" fmla="*/ 303003 h 445878"/>
                      <a:gd name="connsiteX1" fmla="*/ 0 w 481778"/>
                      <a:gd name="connsiteY1" fmla="*/ 303003 h 445878"/>
                      <a:gd name="connsiteX2" fmla="*/ 177800 w 481778"/>
                      <a:gd name="connsiteY2" fmla="*/ 299828 h 445878"/>
                      <a:gd name="connsiteX3" fmla="*/ 254000 w 481778"/>
                      <a:gd name="connsiteY3" fmla="*/ 287128 h 445878"/>
                      <a:gd name="connsiteX4" fmla="*/ 323850 w 481778"/>
                      <a:gd name="connsiteY4" fmla="*/ 274428 h 445878"/>
                      <a:gd name="connsiteX5" fmla="*/ 384175 w 481778"/>
                      <a:gd name="connsiteY5" fmla="*/ 245853 h 445878"/>
                      <a:gd name="connsiteX6" fmla="*/ 403225 w 481778"/>
                      <a:gd name="connsiteY6" fmla="*/ 217278 h 445878"/>
                      <a:gd name="connsiteX7" fmla="*/ 434975 w 481778"/>
                      <a:gd name="connsiteY7" fmla="*/ 125203 h 445878"/>
                      <a:gd name="connsiteX8" fmla="*/ 447675 w 481778"/>
                      <a:gd name="connsiteY8" fmla="*/ 74403 h 445878"/>
                      <a:gd name="connsiteX9" fmla="*/ 460375 w 481778"/>
                      <a:gd name="connsiteY9" fmla="*/ 10903 h 445878"/>
                      <a:gd name="connsiteX10" fmla="*/ 460375 w 481778"/>
                      <a:gd name="connsiteY10" fmla="*/ 318878 h 445878"/>
                      <a:gd name="connsiteX11" fmla="*/ 174625 w 481778"/>
                      <a:gd name="connsiteY11" fmla="*/ 445878 h 445878"/>
                      <a:gd name="connsiteX0" fmla="*/ 0 w 481778"/>
                      <a:gd name="connsiteY0" fmla="*/ 297868 h 440743"/>
                      <a:gd name="connsiteX1" fmla="*/ 0 w 481778"/>
                      <a:gd name="connsiteY1" fmla="*/ 297868 h 440743"/>
                      <a:gd name="connsiteX2" fmla="*/ 177800 w 481778"/>
                      <a:gd name="connsiteY2" fmla="*/ 294693 h 440743"/>
                      <a:gd name="connsiteX3" fmla="*/ 254000 w 481778"/>
                      <a:gd name="connsiteY3" fmla="*/ 281993 h 440743"/>
                      <a:gd name="connsiteX4" fmla="*/ 323850 w 481778"/>
                      <a:gd name="connsiteY4" fmla="*/ 269293 h 440743"/>
                      <a:gd name="connsiteX5" fmla="*/ 384175 w 481778"/>
                      <a:gd name="connsiteY5" fmla="*/ 240718 h 440743"/>
                      <a:gd name="connsiteX6" fmla="*/ 403225 w 481778"/>
                      <a:gd name="connsiteY6" fmla="*/ 212143 h 440743"/>
                      <a:gd name="connsiteX7" fmla="*/ 434975 w 481778"/>
                      <a:gd name="connsiteY7" fmla="*/ 120068 h 440743"/>
                      <a:gd name="connsiteX8" fmla="*/ 460375 w 481778"/>
                      <a:gd name="connsiteY8" fmla="*/ 5768 h 440743"/>
                      <a:gd name="connsiteX9" fmla="*/ 460375 w 481778"/>
                      <a:gd name="connsiteY9" fmla="*/ 313743 h 440743"/>
                      <a:gd name="connsiteX10" fmla="*/ 174625 w 481778"/>
                      <a:gd name="connsiteY10" fmla="*/ 440743 h 440743"/>
                      <a:gd name="connsiteX0" fmla="*/ 0 w 481778"/>
                      <a:gd name="connsiteY0" fmla="*/ 293197 h 436072"/>
                      <a:gd name="connsiteX1" fmla="*/ 0 w 481778"/>
                      <a:gd name="connsiteY1" fmla="*/ 293197 h 436072"/>
                      <a:gd name="connsiteX2" fmla="*/ 177800 w 481778"/>
                      <a:gd name="connsiteY2" fmla="*/ 290022 h 436072"/>
                      <a:gd name="connsiteX3" fmla="*/ 254000 w 481778"/>
                      <a:gd name="connsiteY3" fmla="*/ 277322 h 436072"/>
                      <a:gd name="connsiteX4" fmla="*/ 323850 w 481778"/>
                      <a:gd name="connsiteY4" fmla="*/ 264622 h 436072"/>
                      <a:gd name="connsiteX5" fmla="*/ 384175 w 481778"/>
                      <a:gd name="connsiteY5" fmla="*/ 236047 h 436072"/>
                      <a:gd name="connsiteX6" fmla="*/ 403225 w 481778"/>
                      <a:gd name="connsiteY6" fmla="*/ 207472 h 436072"/>
                      <a:gd name="connsiteX7" fmla="*/ 460375 w 481778"/>
                      <a:gd name="connsiteY7" fmla="*/ 1097 h 436072"/>
                      <a:gd name="connsiteX8" fmla="*/ 460375 w 481778"/>
                      <a:gd name="connsiteY8" fmla="*/ 309072 h 436072"/>
                      <a:gd name="connsiteX9" fmla="*/ 174625 w 481778"/>
                      <a:gd name="connsiteY9" fmla="*/ 436072 h 436072"/>
                      <a:gd name="connsiteX0" fmla="*/ 0 w 481778"/>
                      <a:gd name="connsiteY0" fmla="*/ 293223 h 436098"/>
                      <a:gd name="connsiteX1" fmla="*/ 0 w 481778"/>
                      <a:gd name="connsiteY1" fmla="*/ 293223 h 436098"/>
                      <a:gd name="connsiteX2" fmla="*/ 177800 w 481778"/>
                      <a:gd name="connsiteY2" fmla="*/ 290048 h 436098"/>
                      <a:gd name="connsiteX3" fmla="*/ 254000 w 481778"/>
                      <a:gd name="connsiteY3" fmla="*/ 277348 h 436098"/>
                      <a:gd name="connsiteX4" fmla="*/ 323850 w 481778"/>
                      <a:gd name="connsiteY4" fmla="*/ 264648 h 436098"/>
                      <a:gd name="connsiteX5" fmla="*/ 403225 w 481778"/>
                      <a:gd name="connsiteY5" fmla="*/ 207498 h 436098"/>
                      <a:gd name="connsiteX6" fmla="*/ 460375 w 481778"/>
                      <a:gd name="connsiteY6" fmla="*/ 1123 h 436098"/>
                      <a:gd name="connsiteX7" fmla="*/ 460375 w 481778"/>
                      <a:gd name="connsiteY7" fmla="*/ 309098 h 436098"/>
                      <a:gd name="connsiteX8" fmla="*/ 174625 w 481778"/>
                      <a:gd name="connsiteY8" fmla="*/ 436098 h 436098"/>
                      <a:gd name="connsiteX0" fmla="*/ 0 w 481778"/>
                      <a:gd name="connsiteY0" fmla="*/ 293235 h 436110"/>
                      <a:gd name="connsiteX1" fmla="*/ 0 w 481778"/>
                      <a:gd name="connsiteY1" fmla="*/ 293235 h 436110"/>
                      <a:gd name="connsiteX2" fmla="*/ 177800 w 481778"/>
                      <a:gd name="connsiteY2" fmla="*/ 290060 h 436110"/>
                      <a:gd name="connsiteX3" fmla="*/ 254000 w 481778"/>
                      <a:gd name="connsiteY3" fmla="*/ 277360 h 436110"/>
                      <a:gd name="connsiteX4" fmla="*/ 403225 w 481778"/>
                      <a:gd name="connsiteY4" fmla="*/ 207510 h 436110"/>
                      <a:gd name="connsiteX5" fmla="*/ 460375 w 481778"/>
                      <a:gd name="connsiteY5" fmla="*/ 1135 h 436110"/>
                      <a:gd name="connsiteX6" fmla="*/ 460375 w 481778"/>
                      <a:gd name="connsiteY6" fmla="*/ 309110 h 436110"/>
                      <a:gd name="connsiteX7" fmla="*/ 174625 w 481778"/>
                      <a:gd name="connsiteY7" fmla="*/ 436110 h 436110"/>
                      <a:gd name="connsiteX0" fmla="*/ 0 w 481778"/>
                      <a:gd name="connsiteY0" fmla="*/ 293248 h 436123"/>
                      <a:gd name="connsiteX1" fmla="*/ 0 w 481778"/>
                      <a:gd name="connsiteY1" fmla="*/ 293248 h 436123"/>
                      <a:gd name="connsiteX2" fmla="*/ 177800 w 481778"/>
                      <a:gd name="connsiteY2" fmla="*/ 290073 h 436123"/>
                      <a:gd name="connsiteX3" fmla="*/ 403225 w 481778"/>
                      <a:gd name="connsiteY3" fmla="*/ 207523 h 436123"/>
                      <a:gd name="connsiteX4" fmla="*/ 460375 w 481778"/>
                      <a:gd name="connsiteY4" fmla="*/ 1148 h 436123"/>
                      <a:gd name="connsiteX5" fmla="*/ 460375 w 481778"/>
                      <a:gd name="connsiteY5" fmla="*/ 309123 h 436123"/>
                      <a:gd name="connsiteX6" fmla="*/ 174625 w 481778"/>
                      <a:gd name="connsiteY6" fmla="*/ 436123 h 436123"/>
                      <a:gd name="connsiteX0" fmla="*/ 0 w 481778"/>
                      <a:gd name="connsiteY0" fmla="*/ 293251 h 436126"/>
                      <a:gd name="connsiteX1" fmla="*/ 0 w 481778"/>
                      <a:gd name="connsiteY1" fmla="*/ 293251 h 436126"/>
                      <a:gd name="connsiteX2" fmla="*/ 403225 w 481778"/>
                      <a:gd name="connsiteY2" fmla="*/ 207526 h 436126"/>
                      <a:gd name="connsiteX3" fmla="*/ 460375 w 481778"/>
                      <a:gd name="connsiteY3" fmla="*/ 1151 h 436126"/>
                      <a:gd name="connsiteX4" fmla="*/ 460375 w 481778"/>
                      <a:gd name="connsiteY4" fmla="*/ 309126 h 436126"/>
                      <a:gd name="connsiteX5" fmla="*/ 174625 w 481778"/>
                      <a:gd name="connsiteY5" fmla="*/ 436126 h 436126"/>
                      <a:gd name="connsiteX0" fmla="*/ 0 w 538755"/>
                      <a:gd name="connsiteY0" fmla="*/ 298862 h 441737"/>
                      <a:gd name="connsiteX1" fmla="*/ 0 w 538755"/>
                      <a:gd name="connsiteY1" fmla="*/ 298862 h 441737"/>
                      <a:gd name="connsiteX2" fmla="*/ 403225 w 538755"/>
                      <a:gd name="connsiteY2" fmla="*/ 213137 h 441737"/>
                      <a:gd name="connsiteX3" fmla="*/ 538713 w 538755"/>
                      <a:gd name="connsiteY3" fmla="*/ 1124 h 441737"/>
                      <a:gd name="connsiteX4" fmla="*/ 460375 w 538755"/>
                      <a:gd name="connsiteY4" fmla="*/ 314737 h 441737"/>
                      <a:gd name="connsiteX5" fmla="*/ 174625 w 538755"/>
                      <a:gd name="connsiteY5" fmla="*/ 441737 h 441737"/>
                      <a:gd name="connsiteX0" fmla="*/ 0 w 538755"/>
                      <a:gd name="connsiteY0" fmla="*/ 298862 h 441737"/>
                      <a:gd name="connsiteX1" fmla="*/ 0 w 538755"/>
                      <a:gd name="connsiteY1" fmla="*/ 298862 h 441737"/>
                      <a:gd name="connsiteX2" fmla="*/ 403225 w 538755"/>
                      <a:gd name="connsiteY2" fmla="*/ 213137 h 441737"/>
                      <a:gd name="connsiteX3" fmla="*/ 538713 w 538755"/>
                      <a:gd name="connsiteY3" fmla="*/ 1124 h 441737"/>
                      <a:gd name="connsiteX4" fmla="*/ 460375 w 538755"/>
                      <a:gd name="connsiteY4" fmla="*/ 314737 h 441737"/>
                      <a:gd name="connsiteX5" fmla="*/ 174625 w 538755"/>
                      <a:gd name="connsiteY5" fmla="*/ 441737 h 441737"/>
                      <a:gd name="connsiteX6" fmla="*/ 0 w 538755"/>
                      <a:gd name="connsiteY6" fmla="*/ 298862 h 441737"/>
                      <a:gd name="connsiteX0" fmla="*/ 0 w 538755"/>
                      <a:gd name="connsiteY0" fmla="*/ 298862 h 444049"/>
                      <a:gd name="connsiteX1" fmla="*/ 0 w 538755"/>
                      <a:gd name="connsiteY1" fmla="*/ 298862 h 444049"/>
                      <a:gd name="connsiteX2" fmla="*/ 403225 w 538755"/>
                      <a:gd name="connsiteY2" fmla="*/ 213137 h 444049"/>
                      <a:gd name="connsiteX3" fmla="*/ 538713 w 538755"/>
                      <a:gd name="connsiteY3" fmla="*/ 1124 h 444049"/>
                      <a:gd name="connsiteX4" fmla="*/ 460375 w 538755"/>
                      <a:gd name="connsiteY4" fmla="*/ 314737 h 444049"/>
                      <a:gd name="connsiteX5" fmla="*/ 174625 w 538755"/>
                      <a:gd name="connsiteY5" fmla="*/ 441737 h 444049"/>
                      <a:gd name="connsiteX6" fmla="*/ 0 w 538755"/>
                      <a:gd name="connsiteY6" fmla="*/ 298862 h 4440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8755" h="444049">
                        <a:moveTo>
                          <a:pt x="0" y="298862"/>
                        </a:moveTo>
                        <a:lnTo>
                          <a:pt x="0" y="298862"/>
                        </a:lnTo>
                        <a:cubicBezTo>
                          <a:pt x="67204" y="284575"/>
                          <a:pt x="313440" y="262760"/>
                          <a:pt x="403225" y="213137"/>
                        </a:cubicBezTo>
                        <a:cubicBezTo>
                          <a:pt x="493010" y="163514"/>
                          <a:pt x="529188" y="-15809"/>
                          <a:pt x="538713" y="1124"/>
                        </a:cubicBezTo>
                        <a:cubicBezTo>
                          <a:pt x="539771" y="47161"/>
                          <a:pt x="521056" y="241302"/>
                          <a:pt x="460375" y="314737"/>
                        </a:cubicBezTo>
                        <a:cubicBezTo>
                          <a:pt x="399694" y="388172"/>
                          <a:pt x="229515" y="432014"/>
                          <a:pt x="174625" y="441737"/>
                        </a:cubicBezTo>
                        <a:cubicBezTo>
                          <a:pt x="61580" y="461762"/>
                          <a:pt x="58208" y="346487"/>
                          <a:pt x="0" y="29886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1545" name="Group 1544"/>
            <p:cNvGrpSpPr/>
            <p:nvPr/>
          </p:nvGrpSpPr>
          <p:grpSpPr>
            <a:xfrm>
              <a:off x="4757798" y="1776926"/>
              <a:ext cx="1824123" cy="992711"/>
              <a:chOff x="4757798" y="1776926"/>
              <a:chExt cx="1824123" cy="992711"/>
            </a:xfrm>
          </p:grpSpPr>
          <p:sp>
            <p:nvSpPr>
              <p:cNvPr id="1381" name="Rectangle 1380"/>
              <p:cNvSpPr/>
              <p:nvPr/>
            </p:nvSpPr>
            <p:spPr>
              <a:xfrm>
                <a:off x="4757798" y="1776926"/>
                <a:ext cx="1824123" cy="98822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7150" cmpd="sng">
                <a:solidFill>
                  <a:srgbClr val="40315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82" name="Group 1381"/>
              <p:cNvGrpSpPr/>
              <p:nvPr/>
            </p:nvGrpSpPr>
            <p:grpSpPr>
              <a:xfrm>
                <a:off x="4816178" y="1831826"/>
                <a:ext cx="400422" cy="930203"/>
                <a:chOff x="2249838" y="1898254"/>
                <a:chExt cx="987092" cy="2087036"/>
              </a:xfrm>
              <a:solidFill>
                <a:schemeClr val="accent4"/>
              </a:solidFill>
            </p:grpSpPr>
            <p:sp>
              <p:nvSpPr>
                <p:cNvPr id="1411" name="Oval 1410"/>
                <p:cNvSpPr/>
                <p:nvPr/>
              </p:nvSpPr>
              <p:spPr>
                <a:xfrm>
                  <a:off x="2549436" y="1898254"/>
                  <a:ext cx="409658" cy="418436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2" name="Rounded Rectangle 1411"/>
                <p:cNvSpPr/>
                <p:nvPr/>
              </p:nvSpPr>
              <p:spPr>
                <a:xfrm>
                  <a:off x="2466787" y="2291414"/>
                  <a:ext cx="574956" cy="881077"/>
                </a:xfrm>
                <a:prstGeom prst="roundRect">
                  <a:avLst>
                    <a:gd name="adj" fmla="val 34943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3" name="Rounded Rectangle 1412"/>
                <p:cNvSpPr/>
                <p:nvPr/>
              </p:nvSpPr>
              <p:spPr>
                <a:xfrm>
                  <a:off x="2467508" y="2850999"/>
                  <a:ext cx="264599" cy="1134291"/>
                </a:xfrm>
                <a:prstGeom prst="roundRect">
                  <a:avLst>
                    <a:gd name="adj" fmla="val 34943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4" name="Rounded Rectangle 1413"/>
                <p:cNvSpPr/>
                <p:nvPr/>
              </p:nvSpPr>
              <p:spPr>
                <a:xfrm>
                  <a:off x="2776423" y="2850999"/>
                  <a:ext cx="264599" cy="1134291"/>
                </a:xfrm>
                <a:prstGeom prst="roundRect">
                  <a:avLst>
                    <a:gd name="adj" fmla="val 34943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5" name="Rounded Rectangle 1414"/>
                <p:cNvSpPr/>
                <p:nvPr/>
              </p:nvSpPr>
              <p:spPr>
                <a:xfrm rot="911694">
                  <a:off x="2399196" y="2316690"/>
                  <a:ext cx="157955" cy="64807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6" name="Rounded Rectangle 1415"/>
                <p:cNvSpPr/>
                <p:nvPr/>
              </p:nvSpPr>
              <p:spPr>
                <a:xfrm rot="20688306" flipH="1">
                  <a:off x="2951379" y="2316690"/>
                  <a:ext cx="157955" cy="64807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7" name="Rounded Rectangle 1416"/>
                <p:cNvSpPr/>
                <p:nvPr/>
              </p:nvSpPr>
              <p:spPr>
                <a:xfrm rot="9574993">
                  <a:off x="2249838" y="2493118"/>
                  <a:ext cx="157955" cy="46816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8" name="Rounded Rectangle 1417"/>
                <p:cNvSpPr/>
                <p:nvPr/>
              </p:nvSpPr>
              <p:spPr>
                <a:xfrm rot="9617353">
                  <a:off x="3078975" y="2800129"/>
                  <a:ext cx="157955" cy="46816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83" name="Group 1382"/>
              <p:cNvGrpSpPr/>
              <p:nvPr/>
            </p:nvGrpSpPr>
            <p:grpSpPr>
              <a:xfrm>
                <a:off x="5245119" y="1827911"/>
                <a:ext cx="400422" cy="930203"/>
                <a:chOff x="2249838" y="1898254"/>
                <a:chExt cx="987092" cy="2087036"/>
              </a:xfrm>
              <a:solidFill>
                <a:schemeClr val="accent4"/>
              </a:solidFill>
            </p:grpSpPr>
            <p:sp>
              <p:nvSpPr>
                <p:cNvPr id="1403" name="Oval 1402"/>
                <p:cNvSpPr/>
                <p:nvPr/>
              </p:nvSpPr>
              <p:spPr>
                <a:xfrm>
                  <a:off x="2549436" y="1898254"/>
                  <a:ext cx="409658" cy="418436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4" name="Rounded Rectangle 1403"/>
                <p:cNvSpPr/>
                <p:nvPr/>
              </p:nvSpPr>
              <p:spPr>
                <a:xfrm>
                  <a:off x="2466787" y="2291414"/>
                  <a:ext cx="574956" cy="881077"/>
                </a:xfrm>
                <a:prstGeom prst="roundRect">
                  <a:avLst>
                    <a:gd name="adj" fmla="val 34943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5" name="Rounded Rectangle 1404"/>
                <p:cNvSpPr/>
                <p:nvPr/>
              </p:nvSpPr>
              <p:spPr>
                <a:xfrm>
                  <a:off x="2467508" y="2850999"/>
                  <a:ext cx="264599" cy="1134291"/>
                </a:xfrm>
                <a:prstGeom prst="roundRect">
                  <a:avLst>
                    <a:gd name="adj" fmla="val 34943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6" name="Rounded Rectangle 1405"/>
                <p:cNvSpPr/>
                <p:nvPr/>
              </p:nvSpPr>
              <p:spPr>
                <a:xfrm>
                  <a:off x="2776423" y="2850999"/>
                  <a:ext cx="264599" cy="1134291"/>
                </a:xfrm>
                <a:prstGeom prst="roundRect">
                  <a:avLst>
                    <a:gd name="adj" fmla="val 34943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7" name="Rounded Rectangle 1406"/>
                <p:cNvSpPr/>
                <p:nvPr/>
              </p:nvSpPr>
              <p:spPr>
                <a:xfrm rot="911694">
                  <a:off x="2399196" y="2316690"/>
                  <a:ext cx="157955" cy="64807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8" name="Rounded Rectangle 1407"/>
                <p:cNvSpPr/>
                <p:nvPr/>
              </p:nvSpPr>
              <p:spPr>
                <a:xfrm rot="20688306" flipH="1">
                  <a:off x="2951379" y="2316690"/>
                  <a:ext cx="157955" cy="64807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9" name="Rounded Rectangle 1408"/>
                <p:cNvSpPr/>
                <p:nvPr/>
              </p:nvSpPr>
              <p:spPr>
                <a:xfrm rot="9574993">
                  <a:off x="2249838" y="2493118"/>
                  <a:ext cx="157955" cy="46816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0" name="Rounded Rectangle 1409"/>
                <p:cNvSpPr/>
                <p:nvPr/>
              </p:nvSpPr>
              <p:spPr>
                <a:xfrm rot="9617353">
                  <a:off x="3078975" y="2800129"/>
                  <a:ext cx="157955" cy="46816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84" name="Group 1383"/>
              <p:cNvGrpSpPr/>
              <p:nvPr/>
            </p:nvGrpSpPr>
            <p:grpSpPr>
              <a:xfrm>
                <a:off x="5736679" y="2351928"/>
                <a:ext cx="232115" cy="406185"/>
                <a:chOff x="3706172" y="4175767"/>
                <a:chExt cx="624844" cy="941441"/>
              </a:xfrm>
              <a:solidFill>
                <a:schemeClr val="accent4"/>
              </a:solidFill>
            </p:grpSpPr>
            <p:sp>
              <p:nvSpPr>
                <p:cNvPr id="1392" name="Heart 1391"/>
                <p:cNvSpPr/>
                <p:nvPr/>
              </p:nvSpPr>
              <p:spPr>
                <a:xfrm rot="10800000">
                  <a:off x="3761942" y="4334756"/>
                  <a:ext cx="518392" cy="746842"/>
                </a:xfrm>
                <a:prstGeom prst="hear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3" name="Rectangle 1392"/>
                <p:cNvSpPr/>
                <p:nvPr/>
              </p:nvSpPr>
              <p:spPr>
                <a:xfrm>
                  <a:off x="3889676" y="4729529"/>
                  <a:ext cx="262923" cy="34477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4" name="Heart 1393"/>
                <p:cNvSpPr/>
                <p:nvPr/>
              </p:nvSpPr>
              <p:spPr>
                <a:xfrm>
                  <a:off x="3820310" y="4201584"/>
                  <a:ext cx="408262" cy="315136"/>
                </a:xfrm>
                <a:prstGeom prst="hear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5" name="Rectangle 1394"/>
                <p:cNvSpPr/>
                <p:nvPr/>
              </p:nvSpPr>
              <p:spPr>
                <a:xfrm>
                  <a:off x="3948044" y="4204759"/>
                  <a:ext cx="207067" cy="125873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396" name="Group 1395"/>
                <p:cNvGrpSpPr/>
                <p:nvPr/>
              </p:nvGrpSpPr>
              <p:grpSpPr>
                <a:xfrm rot="19881946">
                  <a:off x="3706172" y="4184753"/>
                  <a:ext cx="207654" cy="126235"/>
                  <a:chOff x="4173540" y="5081599"/>
                  <a:chExt cx="518392" cy="315136"/>
                </a:xfrm>
                <a:grpFill/>
              </p:grpSpPr>
              <p:sp>
                <p:nvSpPr>
                  <p:cNvPr id="1401" name="Heart 1400"/>
                  <p:cNvSpPr/>
                  <p:nvPr/>
                </p:nvSpPr>
                <p:spPr>
                  <a:xfrm>
                    <a:off x="4173540" y="5081599"/>
                    <a:ext cx="518392" cy="315136"/>
                  </a:xfrm>
                  <a:prstGeom prst="hear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02" name="Rectangle 1401"/>
                  <p:cNvSpPr/>
                  <p:nvPr/>
                </p:nvSpPr>
                <p:spPr>
                  <a:xfrm>
                    <a:off x="4301272" y="5084774"/>
                    <a:ext cx="262923" cy="125873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97" name="Group 1396"/>
                <p:cNvGrpSpPr/>
                <p:nvPr/>
              </p:nvGrpSpPr>
              <p:grpSpPr>
                <a:xfrm rot="1261601">
                  <a:off x="4110770" y="4175767"/>
                  <a:ext cx="207654" cy="126235"/>
                  <a:chOff x="4173540" y="5081599"/>
                  <a:chExt cx="518392" cy="315136"/>
                </a:xfrm>
                <a:grpFill/>
              </p:grpSpPr>
              <p:sp>
                <p:nvSpPr>
                  <p:cNvPr id="1399" name="Heart 1398"/>
                  <p:cNvSpPr/>
                  <p:nvPr/>
                </p:nvSpPr>
                <p:spPr>
                  <a:xfrm>
                    <a:off x="4173540" y="5081599"/>
                    <a:ext cx="518392" cy="315136"/>
                  </a:xfrm>
                  <a:prstGeom prst="hear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00" name="Rectangle 1399"/>
                  <p:cNvSpPr/>
                  <p:nvPr/>
                </p:nvSpPr>
                <p:spPr>
                  <a:xfrm>
                    <a:off x="4301272" y="5084774"/>
                    <a:ext cx="262923" cy="125873"/>
                  </a:xfrm>
                  <a:prstGeom prst="rect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398" name="Freeform 1397"/>
                <p:cNvSpPr/>
                <p:nvPr/>
              </p:nvSpPr>
              <p:spPr>
                <a:xfrm>
                  <a:off x="3894308" y="4867119"/>
                  <a:ext cx="436708" cy="250089"/>
                </a:xfrm>
                <a:custGeom>
                  <a:avLst/>
                  <a:gdLst>
                    <a:gd name="connsiteX0" fmla="*/ 0 w 467316"/>
                    <a:gd name="connsiteY0" fmla="*/ 292100 h 444500"/>
                    <a:gd name="connsiteX1" fmla="*/ 0 w 467316"/>
                    <a:gd name="connsiteY1" fmla="*/ 292100 h 444500"/>
                    <a:gd name="connsiteX2" fmla="*/ 177800 w 467316"/>
                    <a:gd name="connsiteY2" fmla="*/ 288925 h 444500"/>
                    <a:gd name="connsiteX3" fmla="*/ 254000 w 467316"/>
                    <a:gd name="connsiteY3" fmla="*/ 276225 h 444500"/>
                    <a:gd name="connsiteX4" fmla="*/ 323850 w 467316"/>
                    <a:gd name="connsiteY4" fmla="*/ 263525 h 444500"/>
                    <a:gd name="connsiteX5" fmla="*/ 384175 w 467316"/>
                    <a:gd name="connsiteY5" fmla="*/ 234950 h 444500"/>
                    <a:gd name="connsiteX6" fmla="*/ 403225 w 467316"/>
                    <a:gd name="connsiteY6" fmla="*/ 206375 h 444500"/>
                    <a:gd name="connsiteX7" fmla="*/ 434975 w 467316"/>
                    <a:gd name="connsiteY7" fmla="*/ 114300 h 444500"/>
                    <a:gd name="connsiteX8" fmla="*/ 447675 w 467316"/>
                    <a:gd name="connsiteY8" fmla="*/ 63500 h 444500"/>
                    <a:gd name="connsiteX9" fmla="*/ 454025 w 467316"/>
                    <a:gd name="connsiteY9" fmla="*/ 31750 h 444500"/>
                    <a:gd name="connsiteX10" fmla="*/ 460375 w 467316"/>
                    <a:gd name="connsiteY10" fmla="*/ 0 h 444500"/>
                    <a:gd name="connsiteX11" fmla="*/ 463550 w 467316"/>
                    <a:gd name="connsiteY11" fmla="*/ 139700 h 444500"/>
                    <a:gd name="connsiteX12" fmla="*/ 460375 w 467316"/>
                    <a:gd name="connsiteY12" fmla="*/ 307975 h 444500"/>
                    <a:gd name="connsiteX13" fmla="*/ 444500 w 467316"/>
                    <a:gd name="connsiteY13" fmla="*/ 327025 h 444500"/>
                    <a:gd name="connsiteX14" fmla="*/ 406400 w 467316"/>
                    <a:gd name="connsiteY14" fmla="*/ 358775 h 444500"/>
                    <a:gd name="connsiteX15" fmla="*/ 381000 w 467316"/>
                    <a:gd name="connsiteY15" fmla="*/ 377825 h 444500"/>
                    <a:gd name="connsiteX16" fmla="*/ 311150 w 467316"/>
                    <a:gd name="connsiteY16" fmla="*/ 428625 h 444500"/>
                    <a:gd name="connsiteX17" fmla="*/ 285750 w 467316"/>
                    <a:gd name="connsiteY17" fmla="*/ 441325 h 444500"/>
                    <a:gd name="connsiteX18" fmla="*/ 231775 w 467316"/>
                    <a:gd name="connsiteY18" fmla="*/ 444500 h 444500"/>
                    <a:gd name="connsiteX19" fmla="*/ 174625 w 467316"/>
                    <a:gd name="connsiteY19" fmla="*/ 434975 h 444500"/>
                    <a:gd name="connsiteX20" fmla="*/ 146050 w 467316"/>
                    <a:gd name="connsiteY20" fmla="*/ 422275 h 444500"/>
                    <a:gd name="connsiteX21" fmla="*/ 127000 w 467316"/>
                    <a:gd name="connsiteY21" fmla="*/ 415925 h 444500"/>
                    <a:gd name="connsiteX22" fmla="*/ 117475 w 467316"/>
                    <a:gd name="connsiteY22" fmla="*/ 412750 h 444500"/>
                    <a:gd name="connsiteX23" fmla="*/ 104775 w 467316"/>
                    <a:gd name="connsiteY23" fmla="*/ 409575 h 444500"/>
                    <a:gd name="connsiteX24" fmla="*/ 101600 w 467316"/>
                    <a:gd name="connsiteY24" fmla="*/ 406400 h 444500"/>
                    <a:gd name="connsiteX25" fmla="*/ 101600 w 467316"/>
                    <a:gd name="connsiteY25" fmla="*/ 406400 h 444500"/>
                    <a:gd name="connsiteX0" fmla="*/ 0 w 461822"/>
                    <a:gd name="connsiteY0" fmla="*/ 292100 h 444500"/>
                    <a:gd name="connsiteX1" fmla="*/ 0 w 461822"/>
                    <a:gd name="connsiteY1" fmla="*/ 292100 h 444500"/>
                    <a:gd name="connsiteX2" fmla="*/ 177800 w 461822"/>
                    <a:gd name="connsiteY2" fmla="*/ 288925 h 444500"/>
                    <a:gd name="connsiteX3" fmla="*/ 254000 w 461822"/>
                    <a:gd name="connsiteY3" fmla="*/ 276225 h 444500"/>
                    <a:gd name="connsiteX4" fmla="*/ 323850 w 461822"/>
                    <a:gd name="connsiteY4" fmla="*/ 263525 h 444500"/>
                    <a:gd name="connsiteX5" fmla="*/ 384175 w 461822"/>
                    <a:gd name="connsiteY5" fmla="*/ 234950 h 444500"/>
                    <a:gd name="connsiteX6" fmla="*/ 403225 w 461822"/>
                    <a:gd name="connsiteY6" fmla="*/ 206375 h 444500"/>
                    <a:gd name="connsiteX7" fmla="*/ 434975 w 461822"/>
                    <a:gd name="connsiteY7" fmla="*/ 114300 h 444500"/>
                    <a:gd name="connsiteX8" fmla="*/ 447675 w 461822"/>
                    <a:gd name="connsiteY8" fmla="*/ 63500 h 444500"/>
                    <a:gd name="connsiteX9" fmla="*/ 454025 w 461822"/>
                    <a:gd name="connsiteY9" fmla="*/ 31750 h 444500"/>
                    <a:gd name="connsiteX10" fmla="*/ 460375 w 461822"/>
                    <a:gd name="connsiteY10" fmla="*/ 0 h 444500"/>
                    <a:gd name="connsiteX11" fmla="*/ 460375 w 461822"/>
                    <a:gd name="connsiteY11" fmla="*/ 307975 h 444500"/>
                    <a:gd name="connsiteX12" fmla="*/ 444500 w 461822"/>
                    <a:gd name="connsiteY12" fmla="*/ 327025 h 444500"/>
                    <a:gd name="connsiteX13" fmla="*/ 406400 w 461822"/>
                    <a:gd name="connsiteY13" fmla="*/ 358775 h 444500"/>
                    <a:gd name="connsiteX14" fmla="*/ 381000 w 461822"/>
                    <a:gd name="connsiteY14" fmla="*/ 377825 h 444500"/>
                    <a:gd name="connsiteX15" fmla="*/ 311150 w 461822"/>
                    <a:gd name="connsiteY15" fmla="*/ 428625 h 444500"/>
                    <a:gd name="connsiteX16" fmla="*/ 285750 w 461822"/>
                    <a:gd name="connsiteY16" fmla="*/ 441325 h 444500"/>
                    <a:gd name="connsiteX17" fmla="*/ 231775 w 461822"/>
                    <a:gd name="connsiteY17" fmla="*/ 444500 h 444500"/>
                    <a:gd name="connsiteX18" fmla="*/ 174625 w 461822"/>
                    <a:gd name="connsiteY18" fmla="*/ 434975 h 444500"/>
                    <a:gd name="connsiteX19" fmla="*/ 146050 w 461822"/>
                    <a:gd name="connsiteY19" fmla="*/ 422275 h 444500"/>
                    <a:gd name="connsiteX20" fmla="*/ 127000 w 461822"/>
                    <a:gd name="connsiteY20" fmla="*/ 415925 h 444500"/>
                    <a:gd name="connsiteX21" fmla="*/ 117475 w 461822"/>
                    <a:gd name="connsiteY21" fmla="*/ 412750 h 444500"/>
                    <a:gd name="connsiteX22" fmla="*/ 104775 w 461822"/>
                    <a:gd name="connsiteY22" fmla="*/ 409575 h 444500"/>
                    <a:gd name="connsiteX23" fmla="*/ 101600 w 461822"/>
                    <a:gd name="connsiteY23" fmla="*/ 406400 h 444500"/>
                    <a:gd name="connsiteX24" fmla="*/ 101600 w 461822"/>
                    <a:gd name="connsiteY24" fmla="*/ 406400 h 444500"/>
                    <a:gd name="connsiteX0" fmla="*/ 0 w 464618"/>
                    <a:gd name="connsiteY0" fmla="*/ 292100 h 444500"/>
                    <a:gd name="connsiteX1" fmla="*/ 0 w 464618"/>
                    <a:gd name="connsiteY1" fmla="*/ 292100 h 444500"/>
                    <a:gd name="connsiteX2" fmla="*/ 177800 w 464618"/>
                    <a:gd name="connsiteY2" fmla="*/ 288925 h 444500"/>
                    <a:gd name="connsiteX3" fmla="*/ 254000 w 464618"/>
                    <a:gd name="connsiteY3" fmla="*/ 276225 h 444500"/>
                    <a:gd name="connsiteX4" fmla="*/ 323850 w 464618"/>
                    <a:gd name="connsiteY4" fmla="*/ 263525 h 444500"/>
                    <a:gd name="connsiteX5" fmla="*/ 384175 w 464618"/>
                    <a:gd name="connsiteY5" fmla="*/ 234950 h 444500"/>
                    <a:gd name="connsiteX6" fmla="*/ 403225 w 464618"/>
                    <a:gd name="connsiteY6" fmla="*/ 206375 h 444500"/>
                    <a:gd name="connsiteX7" fmla="*/ 434975 w 464618"/>
                    <a:gd name="connsiteY7" fmla="*/ 114300 h 444500"/>
                    <a:gd name="connsiteX8" fmla="*/ 447675 w 464618"/>
                    <a:gd name="connsiteY8" fmla="*/ 63500 h 444500"/>
                    <a:gd name="connsiteX9" fmla="*/ 454025 w 464618"/>
                    <a:gd name="connsiteY9" fmla="*/ 31750 h 444500"/>
                    <a:gd name="connsiteX10" fmla="*/ 460375 w 464618"/>
                    <a:gd name="connsiteY10" fmla="*/ 0 h 444500"/>
                    <a:gd name="connsiteX11" fmla="*/ 460375 w 464618"/>
                    <a:gd name="connsiteY11" fmla="*/ 307975 h 444500"/>
                    <a:gd name="connsiteX12" fmla="*/ 406400 w 464618"/>
                    <a:gd name="connsiteY12" fmla="*/ 358775 h 444500"/>
                    <a:gd name="connsiteX13" fmla="*/ 381000 w 464618"/>
                    <a:gd name="connsiteY13" fmla="*/ 377825 h 444500"/>
                    <a:gd name="connsiteX14" fmla="*/ 311150 w 464618"/>
                    <a:gd name="connsiteY14" fmla="*/ 428625 h 444500"/>
                    <a:gd name="connsiteX15" fmla="*/ 285750 w 464618"/>
                    <a:gd name="connsiteY15" fmla="*/ 441325 h 444500"/>
                    <a:gd name="connsiteX16" fmla="*/ 231775 w 464618"/>
                    <a:gd name="connsiteY16" fmla="*/ 444500 h 444500"/>
                    <a:gd name="connsiteX17" fmla="*/ 174625 w 464618"/>
                    <a:gd name="connsiteY17" fmla="*/ 434975 h 444500"/>
                    <a:gd name="connsiteX18" fmla="*/ 146050 w 464618"/>
                    <a:gd name="connsiteY18" fmla="*/ 422275 h 444500"/>
                    <a:gd name="connsiteX19" fmla="*/ 127000 w 464618"/>
                    <a:gd name="connsiteY19" fmla="*/ 415925 h 444500"/>
                    <a:gd name="connsiteX20" fmla="*/ 117475 w 464618"/>
                    <a:gd name="connsiteY20" fmla="*/ 412750 h 444500"/>
                    <a:gd name="connsiteX21" fmla="*/ 104775 w 464618"/>
                    <a:gd name="connsiteY21" fmla="*/ 409575 h 444500"/>
                    <a:gd name="connsiteX22" fmla="*/ 101600 w 464618"/>
                    <a:gd name="connsiteY22" fmla="*/ 406400 h 444500"/>
                    <a:gd name="connsiteX23" fmla="*/ 101600 w 464618"/>
                    <a:gd name="connsiteY23" fmla="*/ 406400 h 444500"/>
                    <a:gd name="connsiteX0" fmla="*/ 0 w 466496"/>
                    <a:gd name="connsiteY0" fmla="*/ 292100 h 444500"/>
                    <a:gd name="connsiteX1" fmla="*/ 0 w 466496"/>
                    <a:gd name="connsiteY1" fmla="*/ 292100 h 444500"/>
                    <a:gd name="connsiteX2" fmla="*/ 177800 w 466496"/>
                    <a:gd name="connsiteY2" fmla="*/ 288925 h 444500"/>
                    <a:gd name="connsiteX3" fmla="*/ 254000 w 466496"/>
                    <a:gd name="connsiteY3" fmla="*/ 276225 h 444500"/>
                    <a:gd name="connsiteX4" fmla="*/ 323850 w 466496"/>
                    <a:gd name="connsiteY4" fmla="*/ 263525 h 444500"/>
                    <a:gd name="connsiteX5" fmla="*/ 384175 w 466496"/>
                    <a:gd name="connsiteY5" fmla="*/ 234950 h 444500"/>
                    <a:gd name="connsiteX6" fmla="*/ 403225 w 466496"/>
                    <a:gd name="connsiteY6" fmla="*/ 206375 h 444500"/>
                    <a:gd name="connsiteX7" fmla="*/ 434975 w 466496"/>
                    <a:gd name="connsiteY7" fmla="*/ 114300 h 444500"/>
                    <a:gd name="connsiteX8" fmla="*/ 447675 w 466496"/>
                    <a:gd name="connsiteY8" fmla="*/ 63500 h 444500"/>
                    <a:gd name="connsiteX9" fmla="*/ 454025 w 466496"/>
                    <a:gd name="connsiteY9" fmla="*/ 31750 h 444500"/>
                    <a:gd name="connsiteX10" fmla="*/ 460375 w 466496"/>
                    <a:gd name="connsiteY10" fmla="*/ 0 h 444500"/>
                    <a:gd name="connsiteX11" fmla="*/ 460375 w 466496"/>
                    <a:gd name="connsiteY11" fmla="*/ 307975 h 444500"/>
                    <a:gd name="connsiteX12" fmla="*/ 381000 w 466496"/>
                    <a:gd name="connsiteY12" fmla="*/ 377825 h 444500"/>
                    <a:gd name="connsiteX13" fmla="*/ 311150 w 466496"/>
                    <a:gd name="connsiteY13" fmla="*/ 428625 h 444500"/>
                    <a:gd name="connsiteX14" fmla="*/ 285750 w 466496"/>
                    <a:gd name="connsiteY14" fmla="*/ 441325 h 444500"/>
                    <a:gd name="connsiteX15" fmla="*/ 231775 w 466496"/>
                    <a:gd name="connsiteY15" fmla="*/ 444500 h 444500"/>
                    <a:gd name="connsiteX16" fmla="*/ 174625 w 466496"/>
                    <a:gd name="connsiteY16" fmla="*/ 434975 h 444500"/>
                    <a:gd name="connsiteX17" fmla="*/ 146050 w 466496"/>
                    <a:gd name="connsiteY17" fmla="*/ 422275 h 444500"/>
                    <a:gd name="connsiteX18" fmla="*/ 127000 w 466496"/>
                    <a:gd name="connsiteY18" fmla="*/ 415925 h 444500"/>
                    <a:gd name="connsiteX19" fmla="*/ 117475 w 466496"/>
                    <a:gd name="connsiteY19" fmla="*/ 412750 h 444500"/>
                    <a:gd name="connsiteX20" fmla="*/ 104775 w 466496"/>
                    <a:gd name="connsiteY20" fmla="*/ 409575 h 444500"/>
                    <a:gd name="connsiteX21" fmla="*/ 101600 w 466496"/>
                    <a:gd name="connsiteY21" fmla="*/ 406400 h 444500"/>
                    <a:gd name="connsiteX22" fmla="*/ 101600 w 466496"/>
                    <a:gd name="connsiteY22" fmla="*/ 406400 h 444500"/>
                    <a:gd name="connsiteX0" fmla="*/ 0 w 471667"/>
                    <a:gd name="connsiteY0" fmla="*/ 292100 h 444500"/>
                    <a:gd name="connsiteX1" fmla="*/ 0 w 471667"/>
                    <a:gd name="connsiteY1" fmla="*/ 292100 h 444500"/>
                    <a:gd name="connsiteX2" fmla="*/ 177800 w 471667"/>
                    <a:gd name="connsiteY2" fmla="*/ 288925 h 444500"/>
                    <a:gd name="connsiteX3" fmla="*/ 254000 w 471667"/>
                    <a:gd name="connsiteY3" fmla="*/ 276225 h 444500"/>
                    <a:gd name="connsiteX4" fmla="*/ 323850 w 471667"/>
                    <a:gd name="connsiteY4" fmla="*/ 263525 h 444500"/>
                    <a:gd name="connsiteX5" fmla="*/ 384175 w 471667"/>
                    <a:gd name="connsiteY5" fmla="*/ 234950 h 444500"/>
                    <a:gd name="connsiteX6" fmla="*/ 403225 w 471667"/>
                    <a:gd name="connsiteY6" fmla="*/ 206375 h 444500"/>
                    <a:gd name="connsiteX7" fmla="*/ 434975 w 471667"/>
                    <a:gd name="connsiteY7" fmla="*/ 114300 h 444500"/>
                    <a:gd name="connsiteX8" fmla="*/ 447675 w 471667"/>
                    <a:gd name="connsiteY8" fmla="*/ 63500 h 444500"/>
                    <a:gd name="connsiteX9" fmla="*/ 454025 w 471667"/>
                    <a:gd name="connsiteY9" fmla="*/ 31750 h 444500"/>
                    <a:gd name="connsiteX10" fmla="*/ 460375 w 471667"/>
                    <a:gd name="connsiteY10" fmla="*/ 0 h 444500"/>
                    <a:gd name="connsiteX11" fmla="*/ 460375 w 471667"/>
                    <a:gd name="connsiteY11" fmla="*/ 307975 h 444500"/>
                    <a:gd name="connsiteX12" fmla="*/ 311150 w 471667"/>
                    <a:gd name="connsiteY12" fmla="*/ 428625 h 444500"/>
                    <a:gd name="connsiteX13" fmla="*/ 285750 w 471667"/>
                    <a:gd name="connsiteY13" fmla="*/ 441325 h 444500"/>
                    <a:gd name="connsiteX14" fmla="*/ 231775 w 471667"/>
                    <a:gd name="connsiteY14" fmla="*/ 444500 h 444500"/>
                    <a:gd name="connsiteX15" fmla="*/ 174625 w 471667"/>
                    <a:gd name="connsiteY15" fmla="*/ 434975 h 444500"/>
                    <a:gd name="connsiteX16" fmla="*/ 146050 w 471667"/>
                    <a:gd name="connsiteY16" fmla="*/ 422275 h 444500"/>
                    <a:gd name="connsiteX17" fmla="*/ 127000 w 471667"/>
                    <a:gd name="connsiteY17" fmla="*/ 415925 h 444500"/>
                    <a:gd name="connsiteX18" fmla="*/ 117475 w 471667"/>
                    <a:gd name="connsiteY18" fmla="*/ 412750 h 444500"/>
                    <a:gd name="connsiteX19" fmla="*/ 104775 w 471667"/>
                    <a:gd name="connsiteY19" fmla="*/ 409575 h 444500"/>
                    <a:gd name="connsiteX20" fmla="*/ 101600 w 471667"/>
                    <a:gd name="connsiteY20" fmla="*/ 406400 h 444500"/>
                    <a:gd name="connsiteX21" fmla="*/ 101600 w 471667"/>
                    <a:gd name="connsiteY21" fmla="*/ 406400 h 444500"/>
                    <a:gd name="connsiteX0" fmla="*/ 0 w 473548"/>
                    <a:gd name="connsiteY0" fmla="*/ 292100 h 452065"/>
                    <a:gd name="connsiteX1" fmla="*/ 0 w 473548"/>
                    <a:gd name="connsiteY1" fmla="*/ 292100 h 452065"/>
                    <a:gd name="connsiteX2" fmla="*/ 177800 w 473548"/>
                    <a:gd name="connsiteY2" fmla="*/ 288925 h 452065"/>
                    <a:gd name="connsiteX3" fmla="*/ 254000 w 473548"/>
                    <a:gd name="connsiteY3" fmla="*/ 276225 h 452065"/>
                    <a:gd name="connsiteX4" fmla="*/ 323850 w 473548"/>
                    <a:gd name="connsiteY4" fmla="*/ 263525 h 452065"/>
                    <a:gd name="connsiteX5" fmla="*/ 384175 w 473548"/>
                    <a:gd name="connsiteY5" fmla="*/ 234950 h 452065"/>
                    <a:gd name="connsiteX6" fmla="*/ 403225 w 473548"/>
                    <a:gd name="connsiteY6" fmla="*/ 206375 h 452065"/>
                    <a:gd name="connsiteX7" fmla="*/ 434975 w 473548"/>
                    <a:gd name="connsiteY7" fmla="*/ 114300 h 452065"/>
                    <a:gd name="connsiteX8" fmla="*/ 447675 w 473548"/>
                    <a:gd name="connsiteY8" fmla="*/ 63500 h 452065"/>
                    <a:gd name="connsiteX9" fmla="*/ 454025 w 473548"/>
                    <a:gd name="connsiteY9" fmla="*/ 31750 h 452065"/>
                    <a:gd name="connsiteX10" fmla="*/ 460375 w 473548"/>
                    <a:gd name="connsiteY10" fmla="*/ 0 h 452065"/>
                    <a:gd name="connsiteX11" fmla="*/ 460375 w 473548"/>
                    <a:gd name="connsiteY11" fmla="*/ 307975 h 452065"/>
                    <a:gd name="connsiteX12" fmla="*/ 285750 w 473548"/>
                    <a:gd name="connsiteY12" fmla="*/ 441325 h 452065"/>
                    <a:gd name="connsiteX13" fmla="*/ 231775 w 473548"/>
                    <a:gd name="connsiteY13" fmla="*/ 444500 h 452065"/>
                    <a:gd name="connsiteX14" fmla="*/ 174625 w 473548"/>
                    <a:gd name="connsiteY14" fmla="*/ 434975 h 452065"/>
                    <a:gd name="connsiteX15" fmla="*/ 146050 w 473548"/>
                    <a:gd name="connsiteY15" fmla="*/ 422275 h 452065"/>
                    <a:gd name="connsiteX16" fmla="*/ 127000 w 473548"/>
                    <a:gd name="connsiteY16" fmla="*/ 415925 h 452065"/>
                    <a:gd name="connsiteX17" fmla="*/ 117475 w 473548"/>
                    <a:gd name="connsiteY17" fmla="*/ 412750 h 452065"/>
                    <a:gd name="connsiteX18" fmla="*/ 104775 w 473548"/>
                    <a:gd name="connsiteY18" fmla="*/ 409575 h 452065"/>
                    <a:gd name="connsiteX19" fmla="*/ 101600 w 473548"/>
                    <a:gd name="connsiteY19" fmla="*/ 406400 h 452065"/>
                    <a:gd name="connsiteX20" fmla="*/ 101600 w 473548"/>
                    <a:gd name="connsiteY20" fmla="*/ 406400 h 452065"/>
                    <a:gd name="connsiteX0" fmla="*/ 0 w 477545"/>
                    <a:gd name="connsiteY0" fmla="*/ 292100 h 444500"/>
                    <a:gd name="connsiteX1" fmla="*/ 0 w 477545"/>
                    <a:gd name="connsiteY1" fmla="*/ 292100 h 444500"/>
                    <a:gd name="connsiteX2" fmla="*/ 177800 w 477545"/>
                    <a:gd name="connsiteY2" fmla="*/ 288925 h 444500"/>
                    <a:gd name="connsiteX3" fmla="*/ 254000 w 477545"/>
                    <a:gd name="connsiteY3" fmla="*/ 276225 h 444500"/>
                    <a:gd name="connsiteX4" fmla="*/ 323850 w 477545"/>
                    <a:gd name="connsiteY4" fmla="*/ 263525 h 444500"/>
                    <a:gd name="connsiteX5" fmla="*/ 384175 w 477545"/>
                    <a:gd name="connsiteY5" fmla="*/ 234950 h 444500"/>
                    <a:gd name="connsiteX6" fmla="*/ 403225 w 477545"/>
                    <a:gd name="connsiteY6" fmla="*/ 206375 h 444500"/>
                    <a:gd name="connsiteX7" fmla="*/ 434975 w 477545"/>
                    <a:gd name="connsiteY7" fmla="*/ 114300 h 444500"/>
                    <a:gd name="connsiteX8" fmla="*/ 447675 w 477545"/>
                    <a:gd name="connsiteY8" fmla="*/ 63500 h 444500"/>
                    <a:gd name="connsiteX9" fmla="*/ 454025 w 477545"/>
                    <a:gd name="connsiteY9" fmla="*/ 31750 h 444500"/>
                    <a:gd name="connsiteX10" fmla="*/ 460375 w 477545"/>
                    <a:gd name="connsiteY10" fmla="*/ 0 h 444500"/>
                    <a:gd name="connsiteX11" fmla="*/ 460375 w 477545"/>
                    <a:gd name="connsiteY11" fmla="*/ 307975 h 444500"/>
                    <a:gd name="connsiteX12" fmla="*/ 231775 w 477545"/>
                    <a:gd name="connsiteY12" fmla="*/ 444500 h 444500"/>
                    <a:gd name="connsiteX13" fmla="*/ 174625 w 477545"/>
                    <a:gd name="connsiteY13" fmla="*/ 434975 h 444500"/>
                    <a:gd name="connsiteX14" fmla="*/ 146050 w 477545"/>
                    <a:gd name="connsiteY14" fmla="*/ 422275 h 444500"/>
                    <a:gd name="connsiteX15" fmla="*/ 127000 w 477545"/>
                    <a:gd name="connsiteY15" fmla="*/ 415925 h 444500"/>
                    <a:gd name="connsiteX16" fmla="*/ 117475 w 477545"/>
                    <a:gd name="connsiteY16" fmla="*/ 412750 h 444500"/>
                    <a:gd name="connsiteX17" fmla="*/ 104775 w 477545"/>
                    <a:gd name="connsiteY17" fmla="*/ 409575 h 444500"/>
                    <a:gd name="connsiteX18" fmla="*/ 101600 w 477545"/>
                    <a:gd name="connsiteY18" fmla="*/ 406400 h 444500"/>
                    <a:gd name="connsiteX19" fmla="*/ 101600 w 477545"/>
                    <a:gd name="connsiteY19" fmla="*/ 406400 h 444500"/>
                    <a:gd name="connsiteX0" fmla="*/ 0 w 481778"/>
                    <a:gd name="connsiteY0" fmla="*/ 292100 h 441630"/>
                    <a:gd name="connsiteX1" fmla="*/ 0 w 481778"/>
                    <a:gd name="connsiteY1" fmla="*/ 292100 h 441630"/>
                    <a:gd name="connsiteX2" fmla="*/ 177800 w 481778"/>
                    <a:gd name="connsiteY2" fmla="*/ 288925 h 441630"/>
                    <a:gd name="connsiteX3" fmla="*/ 254000 w 481778"/>
                    <a:gd name="connsiteY3" fmla="*/ 276225 h 441630"/>
                    <a:gd name="connsiteX4" fmla="*/ 323850 w 481778"/>
                    <a:gd name="connsiteY4" fmla="*/ 263525 h 441630"/>
                    <a:gd name="connsiteX5" fmla="*/ 384175 w 481778"/>
                    <a:gd name="connsiteY5" fmla="*/ 234950 h 441630"/>
                    <a:gd name="connsiteX6" fmla="*/ 403225 w 481778"/>
                    <a:gd name="connsiteY6" fmla="*/ 206375 h 441630"/>
                    <a:gd name="connsiteX7" fmla="*/ 434975 w 481778"/>
                    <a:gd name="connsiteY7" fmla="*/ 114300 h 441630"/>
                    <a:gd name="connsiteX8" fmla="*/ 447675 w 481778"/>
                    <a:gd name="connsiteY8" fmla="*/ 63500 h 441630"/>
                    <a:gd name="connsiteX9" fmla="*/ 454025 w 481778"/>
                    <a:gd name="connsiteY9" fmla="*/ 31750 h 441630"/>
                    <a:gd name="connsiteX10" fmla="*/ 460375 w 481778"/>
                    <a:gd name="connsiteY10" fmla="*/ 0 h 441630"/>
                    <a:gd name="connsiteX11" fmla="*/ 460375 w 481778"/>
                    <a:gd name="connsiteY11" fmla="*/ 307975 h 441630"/>
                    <a:gd name="connsiteX12" fmla="*/ 174625 w 481778"/>
                    <a:gd name="connsiteY12" fmla="*/ 434975 h 441630"/>
                    <a:gd name="connsiteX13" fmla="*/ 146050 w 481778"/>
                    <a:gd name="connsiteY13" fmla="*/ 422275 h 441630"/>
                    <a:gd name="connsiteX14" fmla="*/ 127000 w 481778"/>
                    <a:gd name="connsiteY14" fmla="*/ 415925 h 441630"/>
                    <a:gd name="connsiteX15" fmla="*/ 117475 w 481778"/>
                    <a:gd name="connsiteY15" fmla="*/ 412750 h 441630"/>
                    <a:gd name="connsiteX16" fmla="*/ 104775 w 481778"/>
                    <a:gd name="connsiteY16" fmla="*/ 409575 h 441630"/>
                    <a:gd name="connsiteX17" fmla="*/ 101600 w 481778"/>
                    <a:gd name="connsiteY17" fmla="*/ 406400 h 441630"/>
                    <a:gd name="connsiteX18" fmla="*/ 101600 w 481778"/>
                    <a:gd name="connsiteY18" fmla="*/ 406400 h 441630"/>
                    <a:gd name="connsiteX0" fmla="*/ 0 w 481778"/>
                    <a:gd name="connsiteY0" fmla="*/ 292100 h 441630"/>
                    <a:gd name="connsiteX1" fmla="*/ 0 w 481778"/>
                    <a:gd name="connsiteY1" fmla="*/ 292100 h 441630"/>
                    <a:gd name="connsiteX2" fmla="*/ 177800 w 481778"/>
                    <a:gd name="connsiteY2" fmla="*/ 288925 h 441630"/>
                    <a:gd name="connsiteX3" fmla="*/ 254000 w 481778"/>
                    <a:gd name="connsiteY3" fmla="*/ 276225 h 441630"/>
                    <a:gd name="connsiteX4" fmla="*/ 323850 w 481778"/>
                    <a:gd name="connsiteY4" fmla="*/ 263525 h 441630"/>
                    <a:gd name="connsiteX5" fmla="*/ 384175 w 481778"/>
                    <a:gd name="connsiteY5" fmla="*/ 234950 h 441630"/>
                    <a:gd name="connsiteX6" fmla="*/ 403225 w 481778"/>
                    <a:gd name="connsiteY6" fmla="*/ 206375 h 441630"/>
                    <a:gd name="connsiteX7" fmla="*/ 434975 w 481778"/>
                    <a:gd name="connsiteY7" fmla="*/ 114300 h 441630"/>
                    <a:gd name="connsiteX8" fmla="*/ 447675 w 481778"/>
                    <a:gd name="connsiteY8" fmla="*/ 63500 h 441630"/>
                    <a:gd name="connsiteX9" fmla="*/ 454025 w 481778"/>
                    <a:gd name="connsiteY9" fmla="*/ 31750 h 441630"/>
                    <a:gd name="connsiteX10" fmla="*/ 460375 w 481778"/>
                    <a:gd name="connsiteY10" fmla="*/ 0 h 441630"/>
                    <a:gd name="connsiteX11" fmla="*/ 460375 w 481778"/>
                    <a:gd name="connsiteY11" fmla="*/ 307975 h 441630"/>
                    <a:gd name="connsiteX12" fmla="*/ 174625 w 481778"/>
                    <a:gd name="connsiteY12" fmla="*/ 434975 h 441630"/>
                    <a:gd name="connsiteX13" fmla="*/ 146050 w 481778"/>
                    <a:gd name="connsiteY13" fmla="*/ 422275 h 441630"/>
                    <a:gd name="connsiteX14" fmla="*/ 127000 w 481778"/>
                    <a:gd name="connsiteY14" fmla="*/ 415925 h 441630"/>
                    <a:gd name="connsiteX15" fmla="*/ 117475 w 481778"/>
                    <a:gd name="connsiteY15" fmla="*/ 412750 h 441630"/>
                    <a:gd name="connsiteX16" fmla="*/ 104775 w 481778"/>
                    <a:gd name="connsiteY16" fmla="*/ 409575 h 441630"/>
                    <a:gd name="connsiteX17" fmla="*/ 101600 w 481778"/>
                    <a:gd name="connsiteY17" fmla="*/ 406400 h 441630"/>
                    <a:gd name="connsiteX0" fmla="*/ 0 w 481778"/>
                    <a:gd name="connsiteY0" fmla="*/ 292100 h 441630"/>
                    <a:gd name="connsiteX1" fmla="*/ 0 w 481778"/>
                    <a:gd name="connsiteY1" fmla="*/ 292100 h 441630"/>
                    <a:gd name="connsiteX2" fmla="*/ 177800 w 481778"/>
                    <a:gd name="connsiteY2" fmla="*/ 288925 h 441630"/>
                    <a:gd name="connsiteX3" fmla="*/ 254000 w 481778"/>
                    <a:gd name="connsiteY3" fmla="*/ 276225 h 441630"/>
                    <a:gd name="connsiteX4" fmla="*/ 323850 w 481778"/>
                    <a:gd name="connsiteY4" fmla="*/ 263525 h 441630"/>
                    <a:gd name="connsiteX5" fmla="*/ 384175 w 481778"/>
                    <a:gd name="connsiteY5" fmla="*/ 234950 h 441630"/>
                    <a:gd name="connsiteX6" fmla="*/ 403225 w 481778"/>
                    <a:gd name="connsiteY6" fmla="*/ 206375 h 441630"/>
                    <a:gd name="connsiteX7" fmla="*/ 434975 w 481778"/>
                    <a:gd name="connsiteY7" fmla="*/ 114300 h 441630"/>
                    <a:gd name="connsiteX8" fmla="*/ 447675 w 481778"/>
                    <a:gd name="connsiteY8" fmla="*/ 63500 h 441630"/>
                    <a:gd name="connsiteX9" fmla="*/ 454025 w 481778"/>
                    <a:gd name="connsiteY9" fmla="*/ 31750 h 441630"/>
                    <a:gd name="connsiteX10" fmla="*/ 460375 w 481778"/>
                    <a:gd name="connsiteY10" fmla="*/ 0 h 441630"/>
                    <a:gd name="connsiteX11" fmla="*/ 460375 w 481778"/>
                    <a:gd name="connsiteY11" fmla="*/ 307975 h 441630"/>
                    <a:gd name="connsiteX12" fmla="*/ 174625 w 481778"/>
                    <a:gd name="connsiteY12" fmla="*/ 434975 h 441630"/>
                    <a:gd name="connsiteX13" fmla="*/ 146050 w 481778"/>
                    <a:gd name="connsiteY13" fmla="*/ 422275 h 441630"/>
                    <a:gd name="connsiteX14" fmla="*/ 127000 w 481778"/>
                    <a:gd name="connsiteY14" fmla="*/ 415925 h 441630"/>
                    <a:gd name="connsiteX15" fmla="*/ 117475 w 481778"/>
                    <a:gd name="connsiteY15" fmla="*/ 412750 h 441630"/>
                    <a:gd name="connsiteX16" fmla="*/ 104775 w 481778"/>
                    <a:gd name="connsiteY16" fmla="*/ 409575 h 441630"/>
                    <a:gd name="connsiteX0" fmla="*/ 0 w 481778"/>
                    <a:gd name="connsiteY0" fmla="*/ 292100 h 441630"/>
                    <a:gd name="connsiteX1" fmla="*/ 0 w 481778"/>
                    <a:gd name="connsiteY1" fmla="*/ 292100 h 441630"/>
                    <a:gd name="connsiteX2" fmla="*/ 177800 w 481778"/>
                    <a:gd name="connsiteY2" fmla="*/ 288925 h 441630"/>
                    <a:gd name="connsiteX3" fmla="*/ 254000 w 481778"/>
                    <a:gd name="connsiteY3" fmla="*/ 276225 h 441630"/>
                    <a:gd name="connsiteX4" fmla="*/ 323850 w 481778"/>
                    <a:gd name="connsiteY4" fmla="*/ 263525 h 441630"/>
                    <a:gd name="connsiteX5" fmla="*/ 384175 w 481778"/>
                    <a:gd name="connsiteY5" fmla="*/ 234950 h 441630"/>
                    <a:gd name="connsiteX6" fmla="*/ 403225 w 481778"/>
                    <a:gd name="connsiteY6" fmla="*/ 206375 h 441630"/>
                    <a:gd name="connsiteX7" fmla="*/ 434975 w 481778"/>
                    <a:gd name="connsiteY7" fmla="*/ 114300 h 441630"/>
                    <a:gd name="connsiteX8" fmla="*/ 447675 w 481778"/>
                    <a:gd name="connsiteY8" fmla="*/ 63500 h 441630"/>
                    <a:gd name="connsiteX9" fmla="*/ 454025 w 481778"/>
                    <a:gd name="connsiteY9" fmla="*/ 31750 h 441630"/>
                    <a:gd name="connsiteX10" fmla="*/ 460375 w 481778"/>
                    <a:gd name="connsiteY10" fmla="*/ 0 h 441630"/>
                    <a:gd name="connsiteX11" fmla="*/ 460375 w 481778"/>
                    <a:gd name="connsiteY11" fmla="*/ 307975 h 441630"/>
                    <a:gd name="connsiteX12" fmla="*/ 174625 w 481778"/>
                    <a:gd name="connsiteY12" fmla="*/ 434975 h 441630"/>
                    <a:gd name="connsiteX13" fmla="*/ 146050 w 481778"/>
                    <a:gd name="connsiteY13" fmla="*/ 422275 h 441630"/>
                    <a:gd name="connsiteX14" fmla="*/ 127000 w 481778"/>
                    <a:gd name="connsiteY14" fmla="*/ 415925 h 441630"/>
                    <a:gd name="connsiteX15" fmla="*/ 117475 w 481778"/>
                    <a:gd name="connsiteY15" fmla="*/ 412750 h 441630"/>
                    <a:gd name="connsiteX0" fmla="*/ 0 w 481778"/>
                    <a:gd name="connsiteY0" fmla="*/ 292100 h 441630"/>
                    <a:gd name="connsiteX1" fmla="*/ 0 w 481778"/>
                    <a:gd name="connsiteY1" fmla="*/ 292100 h 441630"/>
                    <a:gd name="connsiteX2" fmla="*/ 177800 w 481778"/>
                    <a:gd name="connsiteY2" fmla="*/ 288925 h 441630"/>
                    <a:gd name="connsiteX3" fmla="*/ 254000 w 481778"/>
                    <a:gd name="connsiteY3" fmla="*/ 276225 h 441630"/>
                    <a:gd name="connsiteX4" fmla="*/ 323850 w 481778"/>
                    <a:gd name="connsiteY4" fmla="*/ 263525 h 441630"/>
                    <a:gd name="connsiteX5" fmla="*/ 384175 w 481778"/>
                    <a:gd name="connsiteY5" fmla="*/ 234950 h 441630"/>
                    <a:gd name="connsiteX6" fmla="*/ 403225 w 481778"/>
                    <a:gd name="connsiteY6" fmla="*/ 206375 h 441630"/>
                    <a:gd name="connsiteX7" fmla="*/ 434975 w 481778"/>
                    <a:gd name="connsiteY7" fmla="*/ 114300 h 441630"/>
                    <a:gd name="connsiteX8" fmla="*/ 447675 w 481778"/>
                    <a:gd name="connsiteY8" fmla="*/ 63500 h 441630"/>
                    <a:gd name="connsiteX9" fmla="*/ 454025 w 481778"/>
                    <a:gd name="connsiteY9" fmla="*/ 31750 h 441630"/>
                    <a:gd name="connsiteX10" fmla="*/ 460375 w 481778"/>
                    <a:gd name="connsiteY10" fmla="*/ 0 h 441630"/>
                    <a:gd name="connsiteX11" fmla="*/ 460375 w 481778"/>
                    <a:gd name="connsiteY11" fmla="*/ 307975 h 441630"/>
                    <a:gd name="connsiteX12" fmla="*/ 174625 w 481778"/>
                    <a:gd name="connsiteY12" fmla="*/ 434975 h 441630"/>
                    <a:gd name="connsiteX13" fmla="*/ 146050 w 481778"/>
                    <a:gd name="connsiteY13" fmla="*/ 422275 h 441630"/>
                    <a:gd name="connsiteX14" fmla="*/ 127000 w 481778"/>
                    <a:gd name="connsiteY14" fmla="*/ 415925 h 441630"/>
                    <a:gd name="connsiteX0" fmla="*/ 0 w 481778"/>
                    <a:gd name="connsiteY0" fmla="*/ 292100 h 441630"/>
                    <a:gd name="connsiteX1" fmla="*/ 0 w 481778"/>
                    <a:gd name="connsiteY1" fmla="*/ 292100 h 441630"/>
                    <a:gd name="connsiteX2" fmla="*/ 177800 w 481778"/>
                    <a:gd name="connsiteY2" fmla="*/ 288925 h 441630"/>
                    <a:gd name="connsiteX3" fmla="*/ 254000 w 481778"/>
                    <a:gd name="connsiteY3" fmla="*/ 276225 h 441630"/>
                    <a:gd name="connsiteX4" fmla="*/ 323850 w 481778"/>
                    <a:gd name="connsiteY4" fmla="*/ 263525 h 441630"/>
                    <a:gd name="connsiteX5" fmla="*/ 384175 w 481778"/>
                    <a:gd name="connsiteY5" fmla="*/ 234950 h 441630"/>
                    <a:gd name="connsiteX6" fmla="*/ 403225 w 481778"/>
                    <a:gd name="connsiteY6" fmla="*/ 206375 h 441630"/>
                    <a:gd name="connsiteX7" fmla="*/ 434975 w 481778"/>
                    <a:gd name="connsiteY7" fmla="*/ 114300 h 441630"/>
                    <a:gd name="connsiteX8" fmla="*/ 447675 w 481778"/>
                    <a:gd name="connsiteY8" fmla="*/ 63500 h 441630"/>
                    <a:gd name="connsiteX9" fmla="*/ 454025 w 481778"/>
                    <a:gd name="connsiteY9" fmla="*/ 31750 h 441630"/>
                    <a:gd name="connsiteX10" fmla="*/ 460375 w 481778"/>
                    <a:gd name="connsiteY10" fmla="*/ 0 h 441630"/>
                    <a:gd name="connsiteX11" fmla="*/ 460375 w 481778"/>
                    <a:gd name="connsiteY11" fmla="*/ 307975 h 441630"/>
                    <a:gd name="connsiteX12" fmla="*/ 174625 w 481778"/>
                    <a:gd name="connsiteY12" fmla="*/ 434975 h 441630"/>
                    <a:gd name="connsiteX13" fmla="*/ 146050 w 481778"/>
                    <a:gd name="connsiteY13" fmla="*/ 422275 h 441630"/>
                    <a:gd name="connsiteX0" fmla="*/ 0 w 481778"/>
                    <a:gd name="connsiteY0" fmla="*/ 292100 h 434975"/>
                    <a:gd name="connsiteX1" fmla="*/ 0 w 481778"/>
                    <a:gd name="connsiteY1" fmla="*/ 292100 h 434975"/>
                    <a:gd name="connsiteX2" fmla="*/ 177800 w 481778"/>
                    <a:gd name="connsiteY2" fmla="*/ 288925 h 434975"/>
                    <a:gd name="connsiteX3" fmla="*/ 254000 w 481778"/>
                    <a:gd name="connsiteY3" fmla="*/ 276225 h 434975"/>
                    <a:gd name="connsiteX4" fmla="*/ 323850 w 481778"/>
                    <a:gd name="connsiteY4" fmla="*/ 263525 h 434975"/>
                    <a:gd name="connsiteX5" fmla="*/ 384175 w 481778"/>
                    <a:gd name="connsiteY5" fmla="*/ 234950 h 434975"/>
                    <a:gd name="connsiteX6" fmla="*/ 403225 w 481778"/>
                    <a:gd name="connsiteY6" fmla="*/ 206375 h 434975"/>
                    <a:gd name="connsiteX7" fmla="*/ 434975 w 481778"/>
                    <a:gd name="connsiteY7" fmla="*/ 114300 h 434975"/>
                    <a:gd name="connsiteX8" fmla="*/ 447675 w 481778"/>
                    <a:gd name="connsiteY8" fmla="*/ 63500 h 434975"/>
                    <a:gd name="connsiteX9" fmla="*/ 454025 w 481778"/>
                    <a:gd name="connsiteY9" fmla="*/ 31750 h 434975"/>
                    <a:gd name="connsiteX10" fmla="*/ 460375 w 481778"/>
                    <a:gd name="connsiteY10" fmla="*/ 0 h 434975"/>
                    <a:gd name="connsiteX11" fmla="*/ 460375 w 481778"/>
                    <a:gd name="connsiteY11" fmla="*/ 307975 h 434975"/>
                    <a:gd name="connsiteX12" fmla="*/ 174625 w 481778"/>
                    <a:gd name="connsiteY12" fmla="*/ 434975 h 434975"/>
                    <a:gd name="connsiteX0" fmla="*/ 0 w 481778"/>
                    <a:gd name="connsiteY0" fmla="*/ 303003 h 445878"/>
                    <a:gd name="connsiteX1" fmla="*/ 0 w 481778"/>
                    <a:gd name="connsiteY1" fmla="*/ 303003 h 445878"/>
                    <a:gd name="connsiteX2" fmla="*/ 177800 w 481778"/>
                    <a:gd name="connsiteY2" fmla="*/ 299828 h 445878"/>
                    <a:gd name="connsiteX3" fmla="*/ 254000 w 481778"/>
                    <a:gd name="connsiteY3" fmla="*/ 287128 h 445878"/>
                    <a:gd name="connsiteX4" fmla="*/ 323850 w 481778"/>
                    <a:gd name="connsiteY4" fmla="*/ 274428 h 445878"/>
                    <a:gd name="connsiteX5" fmla="*/ 384175 w 481778"/>
                    <a:gd name="connsiteY5" fmla="*/ 245853 h 445878"/>
                    <a:gd name="connsiteX6" fmla="*/ 403225 w 481778"/>
                    <a:gd name="connsiteY6" fmla="*/ 217278 h 445878"/>
                    <a:gd name="connsiteX7" fmla="*/ 434975 w 481778"/>
                    <a:gd name="connsiteY7" fmla="*/ 125203 h 445878"/>
                    <a:gd name="connsiteX8" fmla="*/ 447675 w 481778"/>
                    <a:gd name="connsiteY8" fmla="*/ 74403 h 445878"/>
                    <a:gd name="connsiteX9" fmla="*/ 460375 w 481778"/>
                    <a:gd name="connsiteY9" fmla="*/ 10903 h 445878"/>
                    <a:gd name="connsiteX10" fmla="*/ 460375 w 481778"/>
                    <a:gd name="connsiteY10" fmla="*/ 318878 h 445878"/>
                    <a:gd name="connsiteX11" fmla="*/ 174625 w 481778"/>
                    <a:gd name="connsiteY11" fmla="*/ 445878 h 445878"/>
                    <a:gd name="connsiteX0" fmla="*/ 0 w 481778"/>
                    <a:gd name="connsiteY0" fmla="*/ 297868 h 440743"/>
                    <a:gd name="connsiteX1" fmla="*/ 0 w 481778"/>
                    <a:gd name="connsiteY1" fmla="*/ 297868 h 440743"/>
                    <a:gd name="connsiteX2" fmla="*/ 177800 w 481778"/>
                    <a:gd name="connsiteY2" fmla="*/ 294693 h 440743"/>
                    <a:gd name="connsiteX3" fmla="*/ 254000 w 481778"/>
                    <a:gd name="connsiteY3" fmla="*/ 281993 h 440743"/>
                    <a:gd name="connsiteX4" fmla="*/ 323850 w 481778"/>
                    <a:gd name="connsiteY4" fmla="*/ 269293 h 440743"/>
                    <a:gd name="connsiteX5" fmla="*/ 384175 w 481778"/>
                    <a:gd name="connsiteY5" fmla="*/ 240718 h 440743"/>
                    <a:gd name="connsiteX6" fmla="*/ 403225 w 481778"/>
                    <a:gd name="connsiteY6" fmla="*/ 212143 h 440743"/>
                    <a:gd name="connsiteX7" fmla="*/ 434975 w 481778"/>
                    <a:gd name="connsiteY7" fmla="*/ 120068 h 440743"/>
                    <a:gd name="connsiteX8" fmla="*/ 460375 w 481778"/>
                    <a:gd name="connsiteY8" fmla="*/ 5768 h 440743"/>
                    <a:gd name="connsiteX9" fmla="*/ 460375 w 481778"/>
                    <a:gd name="connsiteY9" fmla="*/ 313743 h 440743"/>
                    <a:gd name="connsiteX10" fmla="*/ 174625 w 481778"/>
                    <a:gd name="connsiteY10" fmla="*/ 440743 h 440743"/>
                    <a:gd name="connsiteX0" fmla="*/ 0 w 481778"/>
                    <a:gd name="connsiteY0" fmla="*/ 293197 h 436072"/>
                    <a:gd name="connsiteX1" fmla="*/ 0 w 481778"/>
                    <a:gd name="connsiteY1" fmla="*/ 293197 h 436072"/>
                    <a:gd name="connsiteX2" fmla="*/ 177800 w 481778"/>
                    <a:gd name="connsiteY2" fmla="*/ 290022 h 436072"/>
                    <a:gd name="connsiteX3" fmla="*/ 254000 w 481778"/>
                    <a:gd name="connsiteY3" fmla="*/ 277322 h 436072"/>
                    <a:gd name="connsiteX4" fmla="*/ 323850 w 481778"/>
                    <a:gd name="connsiteY4" fmla="*/ 264622 h 436072"/>
                    <a:gd name="connsiteX5" fmla="*/ 384175 w 481778"/>
                    <a:gd name="connsiteY5" fmla="*/ 236047 h 436072"/>
                    <a:gd name="connsiteX6" fmla="*/ 403225 w 481778"/>
                    <a:gd name="connsiteY6" fmla="*/ 207472 h 436072"/>
                    <a:gd name="connsiteX7" fmla="*/ 460375 w 481778"/>
                    <a:gd name="connsiteY7" fmla="*/ 1097 h 436072"/>
                    <a:gd name="connsiteX8" fmla="*/ 460375 w 481778"/>
                    <a:gd name="connsiteY8" fmla="*/ 309072 h 436072"/>
                    <a:gd name="connsiteX9" fmla="*/ 174625 w 481778"/>
                    <a:gd name="connsiteY9" fmla="*/ 436072 h 436072"/>
                    <a:gd name="connsiteX0" fmla="*/ 0 w 481778"/>
                    <a:gd name="connsiteY0" fmla="*/ 293223 h 436098"/>
                    <a:gd name="connsiteX1" fmla="*/ 0 w 481778"/>
                    <a:gd name="connsiteY1" fmla="*/ 293223 h 436098"/>
                    <a:gd name="connsiteX2" fmla="*/ 177800 w 481778"/>
                    <a:gd name="connsiteY2" fmla="*/ 290048 h 436098"/>
                    <a:gd name="connsiteX3" fmla="*/ 254000 w 481778"/>
                    <a:gd name="connsiteY3" fmla="*/ 277348 h 436098"/>
                    <a:gd name="connsiteX4" fmla="*/ 323850 w 481778"/>
                    <a:gd name="connsiteY4" fmla="*/ 264648 h 436098"/>
                    <a:gd name="connsiteX5" fmla="*/ 403225 w 481778"/>
                    <a:gd name="connsiteY5" fmla="*/ 207498 h 436098"/>
                    <a:gd name="connsiteX6" fmla="*/ 460375 w 481778"/>
                    <a:gd name="connsiteY6" fmla="*/ 1123 h 436098"/>
                    <a:gd name="connsiteX7" fmla="*/ 460375 w 481778"/>
                    <a:gd name="connsiteY7" fmla="*/ 309098 h 436098"/>
                    <a:gd name="connsiteX8" fmla="*/ 174625 w 481778"/>
                    <a:gd name="connsiteY8" fmla="*/ 436098 h 436098"/>
                    <a:gd name="connsiteX0" fmla="*/ 0 w 481778"/>
                    <a:gd name="connsiteY0" fmla="*/ 293235 h 436110"/>
                    <a:gd name="connsiteX1" fmla="*/ 0 w 481778"/>
                    <a:gd name="connsiteY1" fmla="*/ 293235 h 436110"/>
                    <a:gd name="connsiteX2" fmla="*/ 177800 w 481778"/>
                    <a:gd name="connsiteY2" fmla="*/ 290060 h 436110"/>
                    <a:gd name="connsiteX3" fmla="*/ 254000 w 481778"/>
                    <a:gd name="connsiteY3" fmla="*/ 277360 h 436110"/>
                    <a:gd name="connsiteX4" fmla="*/ 403225 w 481778"/>
                    <a:gd name="connsiteY4" fmla="*/ 207510 h 436110"/>
                    <a:gd name="connsiteX5" fmla="*/ 460375 w 481778"/>
                    <a:gd name="connsiteY5" fmla="*/ 1135 h 436110"/>
                    <a:gd name="connsiteX6" fmla="*/ 460375 w 481778"/>
                    <a:gd name="connsiteY6" fmla="*/ 309110 h 436110"/>
                    <a:gd name="connsiteX7" fmla="*/ 174625 w 481778"/>
                    <a:gd name="connsiteY7" fmla="*/ 436110 h 436110"/>
                    <a:gd name="connsiteX0" fmla="*/ 0 w 481778"/>
                    <a:gd name="connsiteY0" fmla="*/ 293248 h 436123"/>
                    <a:gd name="connsiteX1" fmla="*/ 0 w 481778"/>
                    <a:gd name="connsiteY1" fmla="*/ 293248 h 436123"/>
                    <a:gd name="connsiteX2" fmla="*/ 177800 w 481778"/>
                    <a:gd name="connsiteY2" fmla="*/ 290073 h 436123"/>
                    <a:gd name="connsiteX3" fmla="*/ 403225 w 481778"/>
                    <a:gd name="connsiteY3" fmla="*/ 207523 h 436123"/>
                    <a:gd name="connsiteX4" fmla="*/ 460375 w 481778"/>
                    <a:gd name="connsiteY4" fmla="*/ 1148 h 436123"/>
                    <a:gd name="connsiteX5" fmla="*/ 460375 w 481778"/>
                    <a:gd name="connsiteY5" fmla="*/ 309123 h 436123"/>
                    <a:gd name="connsiteX6" fmla="*/ 174625 w 481778"/>
                    <a:gd name="connsiteY6" fmla="*/ 436123 h 436123"/>
                    <a:gd name="connsiteX0" fmla="*/ 0 w 481778"/>
                    <a:gd name="connsiteY0" fmla="*/ 293251 h 436126"/>
                    <a:gd name="connsiteX1" fmla="*/ 0 w 481778"/>
                    <a:gd name="connsiteY1" fmla="*/ 293251 h 436126"/>
                    <a:gd name="connsiteX2" fmla="*/ 403225 w 481778"/>
                    <a:gd name="connsiteY2" fmla="*/ 207526 h 436126"/>
                    <a:gd name="connsiteX3" fmla="*/ 460375 w 481778"/>
                    <a:gd name="connsiteY3" fmla="*/ 1151 h 436126"/>
                    <a:gd name="connsiteX4" fmla="*/ 460375 w 481778"/>
                    <a:gd name="connsiteY4" fmla="*/ 309126 h 436126"/>
                    <a:gd name="connsiteX5" fmla="*/ 174625 w 481778"/>
                    <a:gd name="connsiteY5" fmla="*/ 436126 h 436126"/>
                    <a:gd name="connsiteX0" fmla="*/ 0 w 538755"/>
                    <a:gd name="connsiteY0" fmla="*/ 298862 h 441737"/>
                    <a:gd name="connsiteX1" fmla="*/ 0 w 538755"/>
                    <a:gd name="connsiteY1" fmla="*/ 298862 h 441737"/>
                    <a:gd name="connsiteX2" fmla="*/ 403225 w 538755"/>
                    <a:gd name="connsiteY2" fmla="*/ 213137 h 441737"/>
                    <a:gd name="connsiteX3" fmla="*/ 538713 w 538755"/>
                    <a:gd name="connsiteY3" fmla="*/ 1124 h 441737"/>
                    <a:gd name="connsiteX4" fmla="*/ 460375 w 538755"/>
                    <a:gd name="connsiteY4" fmla="*/ 314737 h 441737"/>
                    <a:gd name="connsiteX5" fmla="*/ 174625 w 538755"/>
                    <a:gd name="connsiteY5" fmla="*/ 441737 h 441737"/>
                    <a:gd name="connsiteX0" fmla="*/ 0 w 538755"/>
                    <a:gd name="connsiteY0" fmla="*/ 298862 h 441737"/>
                    <a:gd name="connsiteX1" fmla="*/ 0 w 538755"/>
                    <a:gd name="connsiteY1" fmla="*/ 298862 h 441737"/>
                    <a:gd name="connsiteX2" fmla="*/ 403225 w 538755"/>
                    <a:gd name="connsiteY2" fmla="*/ 213137 h 441737"/>
                    <a:gd name="connsiteX3" fmla="*/ 538713 w 538755"/>
                    <a:gd name="connsiteY3" fmla="*/ 1124 h 441737"/>
                    <a:gd name="connsiteX4" fmla="*/ 460375 w 538755"/>
                    <a:gd name="connsiteY4" fmla="*/ 314737 h 441737"/>
                    <a:gd name="connsiteX5" fmla="*/ 174625 w 538755"/>
                    <a:gd name="connsiteY5" fmla="*/ 441737 h 441737"/>
                    <a:gd name="connsiteX6" fmla="*/ 0 w 538755"/>
                    <a:gd name="connsiteY6" fmla="*/ 298862 h 441737"/>
                    <a:gd name="connsiteX0" fmla="*/ 0 w 538755"/>
                    <a:gd name="connsiteY0" fmla="*/ 298862 h 444049"/>
                    <a:gd name="connsiteX1" fmla="*/ 0 w 538755"/>
                    <a:gd name="connsiteY1" fmla="*/ 298862 h 444049"/>
                    <a:gd name="connsiteX2" fmla="*/ 403225 w 538755"/>
                    <a:gd name="connsiteY2" fmla="*/ 213137 h 444049"/>
                    <a:gd name="connsiteX3" fmla="*/ 538713 w 538755"/>
                    <a:gd name="connsiteY3" fmla="*/ 1124 h 444049"/>
                    <a:gd name="connsiteX4" fmla="*/ 460375 w 538755"/>
                    <a:gd name="connsiteY4" fmla="*/ 314737 h 444049"/>
                    <a:gd name="connsiteX5" fmla="*/ 174625 w 538755"/>
                    <a:gd name="connsiteY5" fmla="*/ 441737 h 444049"/>
                    <a:gd name="connsiteX6" fmla="*/ 0 w 538755"/>
                    <a:gd name="connsiteY6" fmla="*/ 298862 h 4440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8755" h="444049">
                      <a:moveTo>
                        <a:pt x="0" y="298862"/>
                      </a:moveTo>
                      <a:lnTo>
                        <a:pt x="0" y="298862"/>
                      </a:lnTo>
                      <a:cubicBezTo>
                        <a:pt x="67204" y="284575"/>
                        <a:pt x="313440" y="262760"/>
                        <a:pt x="403225" y="213137"/>
                      </a:cubicBezTo>
                      <a:cubicBezTo>
                        <a:pt x="493010" y="163514"/>
                        <a:pt x="529188" y="-15809"/>
                        <a:pt x="538713" y="1124"/>
                      </a:cubicBezTo>
                      <a:cubicBezTo>
                        <a:pt x="539771" y="47161"/>
                        <a:pt x="521056" y="241302"/>
                        <a:pt x="460375" y="314737"/>
                      </a:cubicBezTo>
                      <a:cubicBezTo>
                        <a:pt x="399694" y="388172"/>
                        <a:pt x="229515" y="432014"/>
                        <a:pt x="174625" y="441737"/>
                      </a:cubicBezTo>
                      <a:cubicBezTo>
                        <a:pt x="61580" y="461762"/>
                        <a:pt x="58208" y="346487"/>
                        <a:pt x="0" y="29886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86" name="Rectangle 1385"/>
              <p:cNvSpPr/>
              <p:nvPr/>
            </p:nvSpPr>
            <p:spPr>
              <a:xfrm>
                <a:off x="6052047" y="2466675"/>
                <a:ext cx="434765" cy="30296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44" name="Group 1543"/>
              <p:cNvGrpSpPr/>
              <p:nvPr/>
            </p:nvGrpSpPr>
            <p:grpSpPr>
              <a:xfrm>
                <a:off x="6165724" y="2256469"/>
                <a:ext cx="207410" cy="210206"/>
                <a:chOff x="6165724" y="2256469"/>
                <a:chExt cx="207410" cy="210206"/>
              </a:xfrm>
            </p:grpSpPr>
            <p:sp>
              <p:nvSpPr>
                <p:cNvPr id="1388" name="Chord 1387"/>
                <p:cNvSpPr/>
                <p:nvPr/>
              </p:nvSpPr>
              <p:spPr>
                <a:xfrm rot="18646141">
                  <a:off x="6164326" y="2257867"/>
                  <a:ext cx="210206" cy="207410"/>
                </a:xfrm>
                <a:prstGeom prst="chord">
                  <a:avLst>
                    <a:gd name="adj1" fmla="val 21522466"/>
                    <a:gd name="adj2" fmla="val 16982415"/>
                  </a:avLst>
                </a:prstGeom>
                <a:solidFill>
                  <a:schemeClr val="accent4">
                    <a:alpha val="2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389" name="Group 1388"/>
                <p:cNvGrpSpPr/>
                <p:nvPr/>
              </p:nvGrpSpPr>
              <p:grpSpPr>
                <a:xfrm rot="2667229">
                  <a:off x="6216374" y="2308964"/>
                  <a:ext cx="112947" cy="112105"/>
                  <a:chOff x="1194241" y="4607184"/>
                  <a:chExt cx="1541553" cy="1530050"/>
                </a:xfrm>
                <a:solidFill>
                  <a:schemeClr val="accent4">
                    <a:alpha val="45000"/>
                  </a:schemeClr>
                </a:solidFill>
              </p:grpSpPr>
              <p:sp>
                <p:nvSpPr>
                  <p:cNvPr id="1390" name="Teardrop 1389"/>
                  <p:cNvSpPr/>
                  <p:nvPr/>
                </p:nvSpPr>
                <p:spPr>
                  <a:xfrm>
                    <a:off x="1194241" y="5217858"/>
                    <a:ext cx="919376" cy="919376"/>
                  </a:xfrm>
                  <a:prstGeom prst="teardrop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91" name="Right Triangle 1390"/>
                  <p:cNvSpPr/>
                  <p:nvPr/>
                </p:nvSpPr>
                <p:spPr>
                  <a:xfrm>
                    <a:off x="2053429" y="4607184"/>
                    <a:ext cx="682365" cy="682365"/>
                  </a:xfrm>
                  <a:prstGeom prst="rtTriangl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Phylogenetic Alpha Diversity</a:t>
            </a:r>
            <a:endParaRPr lang="en-US" dirty="0"/>
          </a:p>
        </p:txBody>
      </p:sp>
      <p:grpSp>
        <p:nvGrpSpPr>
          <p:cNvPr id="331" name="Group 330"/>
          <p:cNvGrpSpPr/>
          <p:nvPr/>
        </p:nvGrpSpPr>
        <p:grpSpPr>
          <a:xfrm>
            <a:off x="276996" y="2815536"/>
            <a:ext cx="1669112" cy="1742303"/>
            <a:chOff x="2326113" y="2796726"/>
            <a:chExt cx="1669112" cy="1742303"/>
          </a:xfrm>
          <a:solidFill>
            <a:schemeClr val="accent2"/>
          </a:solidFill>
        </p:grpSpPr>
        <p:grpSp>
          <p:nvGrpSpPr>
            <p:cNvPr id="332" name="Group 331"/>
            <p:cNvGrpSpPr/>
            <p:nvPr/>
          </p:nvGrpSpPr>
          <p:grpSpPr>
            <a:xfrm rot="5400000">
              <a:off x="2590297" y="2618733"/>
              <a:ext cx="1156951" cy="1512937"/>
              <a:chOff x="5475398" y="4571683"/>
              <a:chExt cx="1188720" cy="1554480"/>
            </a:xfrm>
            <a:grpFill/>
          </p:grpSpPr>
          <p:sp>
            <p:nvSpPr>
              <p:cNvPr id="359" name="Rectangle 358"/>
              <p:cNvSpPr/>
              <p:nvPr/>
            </p:nvSpPr>
            <p:spPr>
              <a:xfrm>
                <a:off x="5475398" y="5733185"/>
                <a:ext cx="365760" cy="9144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5749718" y="4754563"/>
                <a:ext cx="91440" cy="978622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5749718" y="6034723"/>
                <a:ext cx="640080" cy="9144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6115478" y="4571683"/>
                <a:ext cx="548640" cy="9144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5749718" y="4754563"/>
                <a:ext cx="457200" cy="9144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6115478" y="4571683"/>
                <a:ext cx="91440" cy="18288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5749718" y="5824625"/>
                <a:ext cx="91440" cy="30153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6115478" y="4846003"/>
                <a:ext cx="91440" cy="18288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6115478" y="4937443"/>
                <a:ext cx="365760" cy="9144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3" name="Group 332"/>
            <p:cNvGrpSpPr/>
            <p:nvPr/>
          </p:nvGrpSpPr>
          <p:grpSpPr>
            <a:xfrm>
              <a:off x="3771925" y="4020291"/>
              <a:ext cx="223300" cy="518738"/>
              <a:chOff x="2249838" y="1898254"/>
              <a:chExt cx="987092" cy="2087036"/>
            </a:xfrm>
            <a:grpFill/>
          </p:grpSpPr>
          <p:sp>
            <p:nvSpPr>
              <p:cNvPr id="351" name="Oval 350"/>
              <p:cNvSpPr/>
              <p:nvPr/>
            </p:nvSpPr>
            <p:spPr>
              <a:xfrm>
                <a:off x="2549436" y="1898254"/>
                <a:ext cx="409658" cy="418436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Rounded Rectangle 351"/>
              <p:cNvSpPr/>
              <p:nvPr/>
            </p:nvSpPr>
            <p:spPr>
              <a:xfrm>
                <a:off x="2466787" y="2291414"/>
                <a:ext cx="574956" cy="881077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ounded Rectangle 352"/>
              <p:cNvSpPr/>
              <p:nvPr/>
            </p:nvSpPr>
            <p:spPr>
              <a:xfrm>
                <a:off x="2467508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ounded Rectangle 353"/>
              <p:cNvSpPr/>
              <p:nvPr/>
            </p:nvSpPr>
            <p:spPr>
              <a:xfrm>
                <a:off x="2776423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5" name="Rounded Rectangle 354"/>
              <p:cNvSpPr/>
              <p:nvPr/>
            </p:nvSpPr>
            <p:spPr>
              <a:xfrm rot="911694">
                <a:off x="2399196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6" name="Rounded Rectangle 355"/>
              <p:cNvSpPr/>
              <p:nvPr/>
            </p:nvSpPr>
            <p:spPr>
              <a:xfrm rot="20688306" flipH="1">
                <a:off x="2951379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Rounded Rectangle 356"/>
              <p:cNvSpPr/>
              <p:nvPr/>
            </p:nvSpPr>
            <p:spPr>
              <a:xfrm rot="9574993">
                <a:off x="2249838" y="2493118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Rounded Rectangle 357"/>
              <p:cNvSpPr/>
              <p:nvPr/>
            </p:nvSpPr>
            <p:spPr>
              <a:xfrm rot="9617353">
                <a:off x="3078975" y="2800129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4" name="Group 333"/>
            <p:cNvGrpSpPr/>
            <p:nvPr/>
          </p:nvGrpSpPr>
          <p:grpSpPr>
            <a:xfrm>
              <a:off x="3422948" y="3826722"/>
              <a:ext cx="225936" cy="395372"/>
              <a:chOff x="3706172" y="4175767"/>
              <a:chExt cx="624844" cy="941441"/>
            </a:xfrm>
            <a:grpFill/>
          </p:grpSpPr>
          <p:sp>
            <p:nvSpPr>
              <p:cNvPr id="340" name="Heart 339"/>
              <p:cNvSpPr/>
              <p:nvPr/>
            </p:nvSpPr>
            <p:spPr>
              <a:xfrm rot="10800000">
                <a:off x="3761942" y="4334756"/>
                <a:ext cx="518392" cy="746842"/>
              </a:xfrm>
              <a:prstGeom prst="hear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Rectangle 340"/>
              <p:cNvSpPr/>
              <p:nvPr/>
            </p:nvSpPr>
            <p:spPr>
              <a:xfrm>
                <a:off x="3889676" y="4729529"/>
                <a:ext cx="262923" cy="34477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Heart 341"/>
              <p:cNvSpPr/>
              <p:nvPr/>
            </p:nvSpPr>
            <p:spPr>
              <a:xfrm>
                <a:off x="3820310" y="4201584"/>
                <a:ext cx="408262" cy="315136"/>
              </a:xfrm>
              <a:prstGeom prst="hear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3" name="Rectangle 342"/>
              <p:cNvSpPr/>
              <p:nvPr/>
            </p:nvSpPr>
            <p:spPr>
              <a:xfrm>
                <a:off x="3948044" y="4204759"/>
                <a:ext cx="207067" cy="12587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4" name="Group 343"/>
              <p:cNvGrpSpPr/>
              <p:nvPr/>
            </p:nvGrpSpPr>
            <p:grpSpPr>
              <a:xfrm rot="19881946">
                <a:off x="3706172" y="4184753"/>
                <a:ext cx="207654" cy="126235"/>
                <a:chOff x="4173540" y="5081599"/>
                <a:chExt cx="518392" cy="315136"/>
              </a:xfrm>
              <a:grpFill/>
            </p:grpSpPr>
            <p:sp>
              <p:nvSpPr>
                <p:cNvPr id="349" name="Heart 348"/>
                <p:cNvSpPr/>
                <p:nvPr/>
              </p:nvSpPr>
              <p:spPr>
                <a:xfrm>
                  <a:off x="4173540" y="5081599"/>
                  <a:ext cx="518392" cy="315136"/>
                </a:xfrm>
                <a:prstGeom prst="hear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0" name="Rectangle 349"/>
                <p:cNvSpPr/>
                <p:nvPr/>
              </p:nvSpPr>
              <p:spPr>
                <a:xfrm>
                  <a:off x="4301272" y="5084774"/>
                  <a:ext cx="262923" cy="125873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5" name="Group 344"/>
              <p:cNvGrpSpPr/>
              <p:nvPr/>
            </p:nvGrpSpPr>
            <p:grpSpPr>
              <a:xfrm rot="1261601">
                <a:off x="4110770" y="4175767"/>
                <a:ext cx="207654" cy="126235"/>
                <a:chOff x="4173540" y="5081599"/>
                <a:chExt cx="518392" cy="315136"/>
              </a:xfrm>
              <a:grpFill/>
            </p:grpSpPr>
            <p:sp>
              <p:nvSpPr>
                <p:cNvPr id="347" name="Heart 346"/>
                <p:cNvSpPr/>
                <p:nvPr/>
              </p:nvSpPr>
              <p:spPr>
                <a:xfrm>
                  <a:off x="4173540" y="5081599"/>
                  <a:ext cx="518392" cy="315136"/>
                </a:xfrm>
                <a:prstGeom prst="hear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Rectangle 347"/>
                <p:cNvSpPr/>
                <p:nvPr/>
              </p:nvSpPr>
              <p:spPr>
                <a:xfrm>
                  <a:off x="4301272" y="5084774"/>
                  <a:ext cx="262923" cy="125873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46" name="Freeform 345"/>
              <p:cNvSpPr/>
              <p:nvPr/>
            </p:nvSpPr>
            <p:spPr>
              <a:xfrm>
                <a:off x="3894308" y="4867119"/>
                <a:ext cx="436708" cy="250089"/>
              </a:xfrm>
              <a:custGeom>
                <a:avLst/>
                <a:gdLst>
                  <a:gd name="connsiteX0" fmla="*/ 0 w 467316"/>
                  <a:gd name="connsiteY0" fmla="*/ 292100 h 444500"/>
                  <a:gd name="connsiteX1" fmla="*/ 0 w 467316"/>
                  <a:gd name="connsiteY1" fmla="*/ 292100 h 444500"/>
                  <a:gd name="connsiteX2" fmla="*/ 177800 w 467316"/>
                  <a:gd name="connsiteY2" fmla="*/ 288925 h 444500"/>
                  <a:gd name="connsiteX3" fmla="*/ 254000 w 467316"/>
                  <a:gd name="connsiteY3" fmla="*/ 276225 h 444500"/>
                  <a:gd name="connsiteX4" fmla="*/ 323850 w 467316"/>
                  <a:gd name="connsiteY4" fmla="*/ 263525 h 444500"/>
                  <a:gd name="connsiteX5" fmla="*/ 384175 w 467316"/>
                  <a:gd name="connsiteY5" fmla="*/ 234950 h 444500"/>
                  <a:gd name="connsiteX6" fmla="*/ 403225 w 467316"/>
                  <a:gd name="connsiteY6" fmla="*/ 206375 h 444500"/>
                  <a:gd name="connsiteX7" fmla="*/ 434975 w 467316"/>
                  <a:gd name="connsiteY7" fmla="*/ 114300 h 444500"/>
                  <a:gd name="connsiteX8" fmla="*/ 447675 w 467316"/>
                  <a:gd name="connsiteY8" fmla="*/ 63500 h 444500"/>
                  <a:gd name="connsiteX9" fmla="*/ 454025 w 467316"/>
                  <a:gd name="connsiteY9" fmla="*/ 31750 h 444500"/>
                  <a:gd name="connsiteX10" fmla="*/ 460375 w 467316"/>
                  <a:gd name="connsiteY10" fmla="*/ 0 h 444500"/>
                  <a:gd name="connsiteX11" fmla="*/ 463550 w 467316"/>
                  <a:gd name="connsiteY11" fmla="*/ 139700 h 444500"/>
                  <a:gd name="connsiteX12" fmla="*/ 460375 w 467316"/>
                  <a:gd name="connsiteY12" fmla="*/ 307975 h 444500"/>
                  <a:gd name="connsiteX13" fmla="*/ 444500 w 467316"/>
                  <a:gd name="connsiteY13" fmla="*/ 327025 h 444500"/>
                  <a:gd name="connsiteX14" fmla="*/ 406400 w 467316"/>
                  <a:gd name="connsiteY14" fmla="*/ 358775 h 444500"/>
                  <a:gd name="connsiteX15" fmla="*/ 381000 w 467316"/>
                  <a:gd name="connsiteY15" fmla="*/ 377825 h 444500"/>
                  <a:gd name="connsiteX16" fmla="*/ 311150 w 467316"/>
                  <a:gd name="connsiteY16" fmla="*/ 428625 h 444500"/>
                  <a:gd name="connsiteX17" fmla="*/ 285750 w 467316"/>
                  <a:gd name="connsiteY17" fmla="*/ 441325 h 444500"/>
                  <a:gd name="connsiteX18" fmla="*/ 231775 w 467316"/>
                  <a:gd name="connsiteY18" fmla="*/ 444500 h 444500"/>
                  <a:gd name="connsiteX19" fmla="*/ 174625 w 467316"/>
                  <a:gd name="connsiteY19" fmla="*/ 434975 h 444500"/>
                  <a:gd name="connsiteX20" fmla="*/ 146050 w 467316"/>
                  <a:gd name="connsiteY20" fmla="*/ 422275 h 444500"/>
                  <a:gd name="connsiteX21" fmla="*/ 127000 w 467316"/>
                  <a:gd name="connsiteY21" fmla="*/ 415925 h 444500"/>
                  <a:gd name="connsiteX22" fmla="*/ 117475 w 467316"/>
                  <a:gd name="connsiteY22" fmla="*/ 412750 h 444500"/>
                  <a:gd name="connsiteX23" fmla="*/ 104775 w 467316"/>
                  <a:gd name="connsiteY23" fmla="*/ 409575 h 444500"/>
                  <a:gd name="connsiteX24" fmla="*/ 101600 w 467316"/>
                  <a:gd name="connsiteY24" fmla="*/ 406400 h 444500"/>
                  <a:gd name="connsiteX25" fmla="*/ 101600 w 467316"/>
                  <a:gd name="connsiteY25" fmla="*/ 406400 h 444500"/>
                  <a:gd name="connsiteX0" fmla="*/ 0 w 461822"/>
                  <a:gd name="connsiteY0" fmla="*/ 292100 h 444500"/>
                  <a:gd name="connsiteX1" fmla="*/ 0 w 461822"/>
                  <a:gd name="connsiteY1" fmla="*/ 292100 h 444500"/>
                  <a:gd name="connsiteX2" fmla="*/ 177800 w 461822"/>
                  <a:gd name="connsiteY2" fmla="*/ 288925 h 444500"/>
                  <a:gd name="connsiteX3" fmla="*/ 254000 w 461822"/>
                  <a:gd name="connsiteY3" fmla="*/ 276225 h 444500"/>
                  <a:gd name="connsiteX4" fmla="*/ 323850 w 461822"/>
                  <a:gd name="connsiteY4" fmla="*/ 263525 h 444500"/>
                  <a:gd name="connsiteX5" fmla="*/ 384175 w 461822"/>
                  <a:gd name="connsiteY5" fmla="*/ 234950 h 444500"/>
                  <a:gd name="connsiteX6" fmla="*/ 403225 w 461822"/>
                  <a:gd name="connsiteY6" fmla="*/ 206375 h 444500"/>
                  <a:gd name="connsiteX7" fmla="*/ 434975 w 461822"/>
                  <a:gd name="connsiteY7" fmla="*/ 114300 h 444500"/>
                  <a:gd name="connsiteX8" fmla="*/ 447675 w 461822"/>
                  <a:gd name="connsiteY8" fmla="*/ 63500 h 444500"/>
                  <a:gd name="connsiteX9" fmla="*/ 454025 w 461822"/>
                  <a:gd name="connsiteY9" fmla="*/ 31750 h 444500"/>
                  <a:gd name="connsiteX10" fmla="*/ 460375 w 461822"/>
                  <a:gd name="connsiteY10" fmla="*/ 0 h 444500"/>
                  <a:gd name="connsiteX11" fmla="*/ 460375 w 461822"/>
                  <a:gd name="connsiteY11" fmla="*/ 307975 h 444500"/>
                  <a:gd name="connsiteX12" fmla="*/ 444500 w 461822"/>
                  <a:gd name="connsiteY12" fmla="*/ 327025 h 444500"/>
                  <a:gd name="connsiteX13" fmla="*/ 406400 w 461822"/>
                  <a:gd name="connsiteY13" fmla="*/ 358775 h 444500"/>
                  <a:gd name="connsiteX14" fmla="*/ 381000 w 461822"/>
                  <a:gd name="connsiteY14" fmla="*/ 377825 h 444500"/>
                  <a:gd name="connsiteX15" fmla="*/ 311150 w 461822"/>
                  <a:gd name="connsiteY15" fmla="*/ 428625 h 444500"/>
                  <a:gd name="connsiteX16" fmla="*/ 285750 w 461822"/>
                  <a:gd name="connsiteY16" fmla="*/ 441325 h 444500"/>
                  <a:gd name="connsiteX17" fmla="*/ 231775 w 461822"/>
                  <a:gd name="connsiteY17" fmla="*/ 444500 h 444500"/>
                  <a:gd name="connsiteX18" fmla="*/ 174625 w 461822"/>
                  <a:gd name="connsiteY18" fmla="*/ 434975 h 444500"/>
                  <a:gd name="connsiteX19" fmla="*/ 146050 w 461822"/>
                  <a:gd name="connsiteY19" fmla="*/ 422275 h 444500"/>
                  <a:gd name="connsiteX20" fmla="*/ 127000 w 461822"/>
                  <a:gd name="connsiteY20" fmla="*/ 415925 h 444500"/>
                  <a:gd name="connsiteX21" fmla="*/ 117475 w 461822"/>
                  <a:gd name="connsiteY21" fmla="*/ 412750 h 444500"/>
                  <a:gd name="connsiteX22" fmla="*/ 104775 w 461822"/>
                  <a:gd name="connsiteY22" fmla="*/ 409575 h 444500"/>
                  <a:gd name="connsiteX23" fmla="*/ 101600 w 461822"/>
                  <a:gd name="connsiteY23" fmla="*/ 406400 h 444500"/>
                  <a:gd name="connsiteX24" fmla="*/ 101600 w 461822"/>
                  <a:gd name="connsiteY24" fmla="*/ 406400 h 444500"/>
                  <a:gd name="connsiteX0" fmla="*/ 0 w 464618"/>
                  <a:gd name="connsiteY0" fmla="*/ 292100 h 444500"/>
                  <a:gd name="connsiteX1" fmla="*/ 0 w 464618"/>
                  <a:gd name="connsiteY1" fmla="*/ 292100 h 444500"/>
                  <a:gd name="connsiteX2" fmla="*/ 177800 w 464618"/>
                  <a:gd name="connsiteY2" fmla="*/ 288925 h 444500"/>
                  <a:gd name="connsiteX3" fmla="*/ 254000 w 464618"/>
                  <a:gd name="connsiteY3" fmla="*/ 276225 h 444500"/>
                  <a:gd name="connsiteX4" fmla="*/ 323850 w 464618"/>
                  <a:gd name="connsiteY4" fmla="*/ 263525 h 444500"/>
                  <a:gd name="connsiteX5" fmla="*/ 384175 w 464618"/>
                  <a:gd name="connsiteY5" fmla="*/ 234950 h 444500"/>
                  <a:gd name="connsiteX6" fmla="*/ 403225 w 464618"/>
                  <a:gd name="connsiteY6" fmla="*/ 206375 h 444500"/>
                  <a:gd name="connsiteX7" fmla="*/ 434975 w 464618"/>
                  <a:gd name="connsiteY7" fmla="*/ 114300 h 444500"/>
                  <a:gd name="connsiteX8" fmla="*/ 447675 w 464618"/>
                  <a:gd name="connsiteY8" fmla="*/ 63500 h 444500"/>
                  <a:gd name="connsiteX9" fmla="*/ 454025 w 464618"/>
                  <a:gd name="connsiteY9" fmla="*/ 31750 h 444500"/>
                  <a:gd name="connsiteX10" fmla="*/ 460375 w 464618"/>
                  <a:gd name="connsiteY10" fmla="*/ 0 h 444500"/>
                  <a:gd name="connsiteX11" fmla="*/ 460375 w 464618"/>
                  <a:gd name="connsiteY11" fmla="*/ 307975 h 444500"/>
                  <a:gd name="connsiteX12" fmla="*/ 406400 w 464618"/>
                  <a:gd name="connsiteY12" fmla="*/ 358775 h 444500"/>
                  <a:gd name="connsiteX13" fmla="*/ 381000 w 464618"/>
                  <a:gd name="connsiteY13" fmla="*/ 377825 h 444500"/>
                  <a:gd name="connsiteX14" fmla="*/ 311150 w 464618"/>
                  <a:gd name="connsiteY14" fmla="*/ 428625 h 444500"/>
                  <a:gd name="connsiteX15" fmla="*/ 285750 w 464618"/>
                  <a:gd name="connsiteY15" fmla="*/ 441325 h 444500"/>
                  <a:gd name="connsiteX16" fmla="*/ 231775 w 464618"/>
                  <a:gd name="connsiteY16" fmla="*/ 444500 h 444500"/>
                  <a:gd name="connsiteX17" fmla="*/ 174625 w 464618"/>
                  <a:gd name="connsiteY17" fmla="*/ 434975 h 444500"/>
                  <a:gd name="connsiteX18" fmla="*/ 146050 w 464618"/>
                  <a:gd name="connsiteY18" fmla="*/ 422275 h 444500"/>
                  <a:gd name="connsiteX19" fmla="*/ 127000 w 464618"/>
                  <a:gd name="connsiteY19" fmla="*/ 415925 h 444500"/>
                  <a:gd name="connsiteX20" fmla="*/ 117475 w 464618"/>
                  <a:gd name="connsiteY20" fmla="*/ 412750 h 444500"/>
                  <a:gd name="connsiteX21" fmla="*/ 104775 w 464618"/>
                  <a:gd name="connsiteY21" fmla="*/ 409575 h 444500"/>
                  <a:gd name="connsiteX22" fmla="*/ 101600 w 464618"/>
                  <a:gd name="connsiteY22" fmla="*/ 406400 h 444500"/>
                  <a:gd name="connsiteX23" fmla="*/ 101600 w 464618"/>
                  <a:gd name="connsiteY23" fmla="*/ 406400 h 444500"/>
                  <a:gd name="connsiteX0" fmla="*/ 0 w 466496"/>
                  <a:gd name="connsiteY0" fmla="*/ 292100 h 444500"/>
                  <a:gd name="connsiteX1" fmla="*/ 0 w 466496"/>
                  <a:gd name="connsiteY1" fmla="*/ 292100 h 444500"/>
                  <a:gd name="connsiteX2" fmla="*/ 177800 w 466496"/>
                  <a:gd name="connsiteY2" fmla="*/ 288925 h 444500"/>
                  <a:gd name="connsiteX3" fmla="*/ 254000 w 466496"/>
                  <a:gd name="connsiteY3" fmla="*/ 276225 h 444500"/>
                  <a:gd name="connsiteX4" fmla="*/ 323850 w 466496"/>
                  <a:gd name="connsiteY4" fmla="*/ 263525 h 444500"/>
                  <a:gd name="connsiteX5" fmla="*/ 384175 w 466496"/>
                  <a:gd name="connsiteY5" fmla="*/ 234950 h 444500"/>
                  <a:gd name="connsiteX6" fmla="*/ 403225 w 466496"/>
                  <a:gd name="connsiteY6" fmla="*/ 206375 h 444500"/>
                  <a:gd name="connsiteX7" fmla="*/ 434975 w 466496"/>
                  <a:gd name="connsiteY7" fmla="*/ 114300 h 444500"/>
                  <a:gd name="connsiteX8" fmla="*/ 447675 w 466496"/>
                  <a:gd name="connsiteY8" fmla="*/ 63500 h 444500"/>
                  <a:gd name="connsiteX9" fmla="*/ 454025 w 466496"/>
                  <a:gd name="connsiteY9" fmla="*/ 31750 h 444500"/>
                  <a:gd name="connsiteX10" fmla="*/ 460375 w 466496"/>
                  <a:gd name="connsiteY10" fmla="*/ 0 h 444500"/>
                  <a:gd name="connsiteX11" fmla="*/ 460375 w 466496"/>
                  <a:gd name="connsiteY11" fmla="*/ 307975 h 444500"/>
                  <a:gd name="connsiteX12" fmla="*/ 381000 w 466496"/>
                  <a:gd name="connsiteY12" fmla="*/ 377825 h 444500"/>
                  <a:gd name="connsiteX13" fmla="*/ 311150 w 466496"/>
                  <a:gd name="connsiteY13" fmla="*/ 428625 h 444500"/>
                  <a:gd name="connsiteX14" fmla="*/ 285750 w 466496"/>
                  <a:gd name="connsiteY14" fmla="*/ 441325 h 444500"/>
                  <a:gd name="connsiteX15" fmla="*/ 231775 w 466496"/>
                  <a:gd name="connsiteY15" fmla="*/ 444500 h 444500"/>
                  <a:gd name="connsiteX16" fmla="*/ 174625 w 466496"/>
                  <a:gd name="connsiteY16" fmla="*/ 434975 h 444500"/>
                  <a:gd name="connsiteX17" fmla="*/ 146050 w 466496"/>
                  <a:gd name="connsiteY17" fmla="*/ 422275 h 444500"/>
                  <a:gd name="connsiteX18" fmla="*/ 127000 w 466496"/>
                  <a:gd name="connsiteY18" fmla="*/ 415925 h 444500"/>
                  <a:gd name="connsiteX19" fmla="*/ 117475 w 466496"/>
                  <a:gd name="connsiteY19" fmla="*/ 412750 h 444500"/>
                  <a:gd name="connsiteX20" fmla="*/ 104775 w 466496"/>
                  <a:gd name="connsiteY20" fmla="*/ 409575 h 444500"/>
                  <a:gd name="connsiteX21" fmla="*/ 101600 w 466496"/>
                  <a:gd name="connsiteY21" fmla="*/ 406400 h 444500"/>
                  <a:gd name="connsiteX22" fmla="*/ 101600 w 466496"/>
                  <a:gd name="connsiteY22" fmla="*/ 406400 h 444500"/>
                  <a:gd name="connsiteX0" fmla="*/ 0 w 471667"/>
                  <a:gd name="connsiteY0" fmla="*/ 292100 h 444500"/>
                  <a:gd name="connsiteX1" fmla="*/ 0 w 471667"/>
                  <a:gd name="connsiteY1" fmla="*/ 292100 h 444500"/>
                  <a:gd name="connsiteX2" fmla="*/ 177800 w 471667"/>
                  <a:gd name="connsiteY2" fmla="*/ 288925 h 444500"/>
                  <a:gd name="connsiteX3" fmla="*/ 254000 w 471667"/>
                  <a:gd name="connsiteY3" fmla="*/ 276225 h 444500"/>
                  <a:gd name="connsiteX4" fmla="*/ 323850 w 471667"/>
                  <a:gd name="connsiteY4" fmla="*/ 263525 h 444500"/>
                  <a:gd name="connsiteX5" fmla="*/ 384175 w 471667"/>
                  <a:gd name="connsiteY5" fmla="*/ 234950 h 444500"/>
                  <a:gd name="connsiteX6" fmla="*/ 403225 w 471667"/>
                  <a:gd name="connsiteY6" fmla="*/ 206375 h 444500"/>
                  <a:gd name="connsiteX7" fmla="*/ 434975 w 471667"/>
                  <a:gd name="connsiteY7" fmla="*/ 114300 h 444500"/>
                  <a:gd name="connsiteX8" fmla="*/ 447675 w 471667"/>
                  <a:gd name="connsiteY8" fmla="*/ 63500 h 444500"/>
                  <a:gd name="connsiteX9" fmla="*/ 454025 w 471667"/>
                  <a:gd name="connsiteY9" fmla="*/ 31750 h 444500"/>
                  <a:gd name="connsiteX10" fmla="*/ 460375 w 471667"/>
                  <a:gd name="connsiteY10" fmla="*/ 0 h 444500"/>
                  <a:gd name="connsiteX11" fmla="*/ 460375 w 471667"/>
                  <a:gd name="connsiteY11" fmla="*/ 307975 h 444500"/>
                  <a:gd name="connsiteX12" fmla="*/ 311150 w 471667"/>
                  <a:gd name="connsiteY12" fmla="*/ 428625 h 444500"/>
                  <a:gd name="connsiteX13" fmla="*/ 285750 w 471667"/>
                  <a:gd name="connsiteY13" fmla="*/ 441325 h 444500"/>
                  <a:gd name="connsiteX14" fmla="*/ 231775 w 471667"/>
                  <a:gd name="connsiteY14" fmla="*/ 444500 h 444500"/>
                  <a:gd name="connsiteX15" fmla="*/ 174625 w 471667"/>
                  <a:gd name="connsiteY15" fmla="*/ 434975 h 444500"/>
                  <a:gd name="connsiteX16" fmla="*/ 146050 w 471667"/>
                  <a:gd name="connsiteY16" fmla="*/ 422275 h 444500"/>
                  <a:gd name="connsiteX17" fmla="*/ 127000 w 471667"/>
                  <a:gd name="connsiteY17" fmla="*/ 415925 h 444500"/>
                  <a:gd name="connsiteX18" fmla="*/ 117475 w 471667"/>
                  <a:gd name="connsiteY18" fmla="*/ 412750 h 444500"/>
                  <a:gd name="connsiteX19" fmla="*/ 104775 w 471667"/>
                  <a:gd name="connsiteY19" fmla="*/ 409575 h 444500"/>
                  <a:gd name="connsiteX20" fmla="*/ 101600 w 471667"/>
                  <a:gd name="connsiteY20" fmla="*/ 406400 h 444500"/>
                  <a:gd name="connsiteX21" fmla="*/ 101600 w 471667"/>
                  <a:gd name="connsiteY21" fmla="*/ 406400 h 444500"/>
                  <a:gd name="connsiteX0" fmla="*/ 0 w 473548"/>
                  <a:gd name="connsiteY0" fmla="*/ 292100 h 452065"/>
                  <a:gd name="connsiteX1" fmla="*/ 0 w 473548"/>
                  <a:gd name="connsiteY1" fmla="*/ 292100 h 452065"/>
                  <a:gd name="connsiteX2" fmla="*/ 177800 w 473548"/>
                  <a:gd name="connsiteY2" fmla="*/ 288925 h 452065"/>
                  <a:gd name="connsiteX3" fmla="*/ 254000 w 473548"/>
                  <a:gd name="connsiteY3" fmla="*/ 276225 h 452065"/>
                  <a:gd name="connsiteX4" fmla="*/ 323850 w 473548"/>
                  <a:gd name="connsiteY4" fmla="*/ 263525 h 452065"/>
                  <a:gd name="connsiteX5" fmla="*/ 384175 w 473548"/>
                  <a:gd name="connsiteY5" fmla="*/ 234950 h 452065"/>
                  <a:gd name="connsiteX6" fmla="*/ 403225 w 473548"/>
                  <a:gd name="connsiteY6" fmla="*/ 206375 h 452065"/>
                  <a:gd name="connsiteX7" fmla="*/ 434975 w 473548"/>
                  <a:gd name="connsiteY7" fmla="*/ 114300 h 452065"/>
                  <a:gd name="connsiteX8" fmla="*/ 447675 w 473548"/>
                  <a:gd name="connsiteY8" fmla="*/ 63500 h 452065"/>
                  <a:gd name="connsiteX9" fmla="*/ 454025 w 473548"/>
                  <a:gd name="connsiteY9" fmla="*/ 31750 h 452065"/>
                  <a:gd name="connsiteX10" fmla="*/ 460375 w 473548"/>
                  <a:gd name="connsiteY10" fmla="*/ 0 h 452065"/>
                  <a:gd name="connsiteX11" fmla="*/ 460375 w 473548"/>
                  <a:gd name="connsiteY11" fmla="*/ 307975 h 452065"/>
                  <a:gd name="connsiteX12" fmla="*/ 285750 w 473548"/>
                  <a:gd name="connsiteY12" fmla="*/ 441325 h 452065"/>
                  <a:gd name="connsiteX13" fmla="*/ 231775 w 473548"/>
                  <a:gd name="connsiteY13" fmla="*/ 444500 h 452065"/>
                  <a:gd name="connsiteX14" fmla="*/ 174625 w 473548"/>
                  <a:gd name="connsiteY14" fmla="*/ 434975 h 452065"/>
                  <a:gd name="connsiteX15" fmla="*/ 146050 w 473548"/>
                  <a:gd name="connsiteY15" fmla="*/ 422275 h 452065"/>
                  <a:gd name="connsiteX16" fmla="*/ 127000 w 473548"/>
                  <a:gd name="connsiteY16" fmla="*/ 415925 h 452065"/>
                  <a:gd name="connsiteX17" fmla="*/ 117475 w 473548"/>
                  <a:gd name="connsiteY17" fmla="*/ 412750 h 452065"/>
                  <a:gd name="connsiteX18" fmla="*/ 104775 w 473548"/>
                  <a:gd name="connsiteY18" fmla="*/ 409575 h 452065"/>
                  <a:gd name="connsiteX19" fmla="*/ 101600 w 473548"/>
                  <a:gd name="connsiteY19" fmla="*/ 406400 h 452065"/>
                  <a:gd name="connsiteX20" fmla="*/ 101600 w 473548"/>
                  <a:gd name="connsiteY20" fmla="*/ 406400 h 452065"/>
                  <a:gd name="connsiteX0" fmla="*/ 0 w 477545"/>
                  <a:gd name="connsiteY0" fmla="*/ 292100 h 444500"/>
                  <a:gd name="connsiteX1" fmla="*/ 0 w 477545"/>
                  <a:gd name="connsiteY1" fmla="*/ 292100 h 444500"/>
                  <a:gd name="connsiteX2" fmla="*/ 177800 w 477545"/>
                  <a:gd name="connsiteY2" fmla="*/ 288925 h 444500"/>
                  <a:gd name="connsiteX3" fmla="*/ 254000 w 477545"/>
                  <a:gd name="connsiteY3" fmla="*/ 276225 h 444500"/>
                  <a:gd name="connsiteX4" fmla="*/ 323850 w 477545"/>
                  <a:gd name="connsiteY4" fmla="*/ 263525 h 444500"/>
                  <a:gd name="connsiteX5" fmla="*/ 384175 w 477545"/>
                  <a:gd name="connsiteY5" fmla="*/ 234950 h 444500"/>
                  <a:gd name="connsiteX6" fmla="*/ 403225 w 477545"/>
                  <a:gd name="connsiteY6" fmla="*/ 206375 h 444500"/>
                  <a:gd name="connsiteX7" fmla="*/ 434975 w 477545"/>
                  <a:gd name="connsiteY7" fmla="*/ 114300 h 444500"/>
                  <a:gd name="connsiteX8" fmla="*/ 447675 w 477545"/>
                  <a:gd name="connsiteY8" fmla="*/ 63500 h 444500"/>
                  <a:gd name="connsiteX9" fmla="*/ 454025 w 477545"/>
                  <a:gd name="connsiteY9" fmla="*/ 31750 h 444500"/>
                  <a:gd name="connsiteX10" fmla="*/ 460375 w 477545"/>
                  <a:gd name="connsiteY10" fmla="*/ 0 h 444500"/>
                  <a:gd name="connsiteX11" fmla="*/ 460375 w 477545"/>
                  <a:gd name="connsiteY11" fmla="*/ 307975 h 444500"/>
                  <a:gd name="connsiteX12" fmla="*/ 231775 w 477545"/>
                  <a:gd name="connsiteY12" fmla="*/ 444500 h 444500"/>
                  <a:gd name="connsiteX13" fmla="*/ 174625 w 477545"/>
                  <a:gd name="connsiteY13" fmla="*/ 434975 h 444500"/>
                  <a:gd name="connsiteX14" fmla="*/ 146050 w 477545"/>
                  <a:gd name="connsiteY14" fmla="*/ 422275 h 444500"/>
                  <a:gd name="connsiteX15" fmla="*/ 127000 w 477545"/>
                  <a:gd name="connsiteY15" fmla="*/ 415925 h 444500"/>
                  <a:gd name="connsiteX16" fmla="*/ 117475 w 477545"/>
                  <a:gd name="connsiteY16" fmla="*/ 412750 h 444500"/>
                  <a:gd name="connsiteX17" fmla="*/ 104775 w 477545"/>
                  <a:gd name="connsiteY17" fmla="*/ 409575 h 444500"/>
                  <a:gd name="connsiteX18" fmla="*/ 101600 w 477545"/>
                  <a:gd name="connsiteY18" fmla="*/ 406400 h 444500"/>
                  <a:gd name="connsiteX19" fmla="*/ 101600 w 477545"/>
                  <a:gd name="connsiteY19" fmla="*/ 406400 h 44450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17" fmla="*/ 101600 w 481778"/>
                  <a:gd name="connsiteY17" fmla="*/ 406400 h 441630"/>
                  <a:gd name="connsiteX18" fmla="*/ 101600 w 481778"/>
                  <a:gd name="connsiteY18" fmla="*/ 40640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17" fmla="*/ 101600 w 481778"/>
                  <a:gd name="connsiteY17" fmla="*/ 40640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0" fmla="*/ 0 w 481778"/>
                  <a:gd name="connsiteY0" fmla="*/ 292100 h 434975"/>
                  <a:gd name="connsiteX1" fmla="*/ 0 w 481778"/>
                  <a:gd name="connsiteY1" fmla="*/ 292100 h 434975"/>
                  <a:gd name="connsiteX2" fmla="*/ 177800 w 481778"/>
                  <a:gd name="connsiteY2" fmla="*/ 288925 h 434975"/>
                  <a:gd name="connsiteX3" fmla="*/ 254000 w 481778"/>
                  <a:gd name="connsiteY3" fmla="*/ 276225 h 434975"/>
                  <a:gd name="connsiteX4" fmla="*/ 323850 w 481778"/>
                  <a:gd name="connsiteY4" fmla="*/ 263525 h 434975"/>
                  <a:gd name="connsiteX5" fmla="*/ 384175 w 481778"/>
                  <a:gd name="connsiteY5" fmla="*/ 234950 h 434975"/>
                  <a:gd name="connsiteX6" fmla="*/ 403225 w 481778"/>
                  <a:gd name="connsiteY6" fmla="*/ 206375 h 434975"/>
                  <a:gd name="connsiteX7" fmla="*/ 434975 w 481778"/>
                  <a:gd name="connsiteY7" fmla="*/ 114300 h 434975"/>
                  <a:gd name="connsiteX8" fmla="*/ 447675 w 481778"/>
                  <a:gd name="connsiteY8" fmla="*/ 63500 h 434975"/>
                  <a:gd name="connsiteX9" fmla="*/ 454025 w 481778"/>
                  <a:gd name="connsiteY9" fmla="*/ 31750 h 434975"/>
                  <a:gd name="connsiteX10" fmla="*/ 460375 w 481778"/>
                  <a:gd name="connsiteY10" fmla="*/ 0 h 434975"/>
                  <a:gd name="connsiteX11" fmla="*/ 460375 w 481778"/>
                  <a:gd name="connsiteY11" fmla="*/ 307975 h 434975"/>
                  <a:gd name="connsiteX12" fmla="*/ 174625 w 481778"/>
                  <a:gd name="connsiteY12" fmla="*/ 434975 h 434975"/>
                  <a:gd name="connsiteX0" fmla="*/ 0 w 481778"/>
                  <a:gd name="connsiteY0" fmla="*/ 303003 h 445878"/>
                  <a:gd name="connsiteX1" fmla="*/ 0 w 481778"/>
                  <a:gd name="connsiteY1" fmla="*/ 303003 h 445878"/>
                  <a:gd name="connsiteX2" fmla="*/ 177800 w 481778"/>
                  <a:gd name="connsiteY2" fmla="*/ 299828 h 445878"/>
                  <a:gd name="connsiteX3" fmla="*/ 254000 w 481778"/>
                  <a:gd name="connsiteY3" fmla="*/ 287128 h 445878"/>
                  <a:gd name="connsiteX4" fmla="*/ 323850 w 481778"/>
                  <a:gd name="connsiteY4" fmla="*/ 274428 h 445878"/>
                  <a:gd name="connsiteX5" fmla="*/ 384175 w 481778"/>
                  <a:gd name="connsiteY5" fmla="*/ 245853 h 445878"/>
                  <a:gd name="connsiteX6" fmla="*/ 403225 w 481778"/>
                  <a:gd name="connsiteY6" fmla="*/ 217278 h 445878"/>
                  <a:gd name="connsiteX7" fmla="*/ 434975 w 481778"/>
                  <a:gd name="connsiteY7" fmla="*/ 125203 h 445878"/>
                  <a:gd name="connsiteX8" fmla="*/ 447675 w 481778"/>
                  <a:gd name="connsiteY8" fmla="*/ 74403 h 445878"/>
                  <a:gd name="connsiteX9" fmla="*/ 460375 w 481778"/>
                  <a:gd name="connsiteY9" fmla="*/ 10903 h 445878"/>
                  <a:gd name="connsiteX10" fmla="*/ 460375 w 481778"/>
                  <a:gd name="connsiteY10" fmla="*/ 318878 h 445878"/>
                  <a:gd name="connsiteX11" fmla="*/ 174625 w 481778"/>
                  <a:gd name="connsiteY11" fmla="*/ 445878 h 445878"/>
                  <a:gd name="connsiteX0" fmla="*/ 0 w 481778"/>
                  <a:gd name="connsiteY0" fmla="*/ 297868 h 440743"/>
                  <a:gd name="connsiteX1" fmla="*/ 0 w 481778"/>
                  <a:gd name="connsiteY1" fmla="*/ 297868 h 440743"/>
                  <a:gd name="connsiteX2" fmla="*/ 177800 w 481778"/>
                  <a:gd name="connsiteY2" fmla="*/ 294693 h 440743"/>
                  <a:gd name="connsiteX3" fmla="*/ 254000 w 481778"/>
                  <a:gd name="connsiteY3" fmla="*/ 281993 h 440743"/>
                  <a:gd name="connsiteX4" fmla="*/ 323850 w 481778"/>
                  <a:gd name="connsiteY4" fmla="*/ 269293 h 440743"/>
                  <a:gd name="connsiteX5" fmla="*/ 384175 w 481778"/>
                  <a:gd name="connsiteY5" fmla="*/ 240718 h 440743"/>
                  <a:gd name="connsiteX6" fmla="*/ 403225 w 481778"/>
                  <a:gd name="connsiteY6" fmla="*/ 212143 h 440743"/>
                  <a:gd name="connsiteX7" fmla="*/ 434975 w 481778"/>
                  <a:gd name="connsiteY7" fmla="*/ 120068 h 440743"/>
                  <a:gd name="connsiteX8" fmla="*/ 460375 w 481778"/>
                  <a:gd name="connsiteY8" fmla="*/ 5768 h 440743"/>
                  <a:gd name="connsiteX9" fmla="*/ 460375 w 481778"/>
                  <a:gd name="connsiteY9" fmla="*/ 313743 h 440743"/>
                  <a:gd name="connsiteX10" fmla="*/ 174625 w 481778"/>
                  <a:gd name="connsiteY10" fmla="*/ 440743 h 440743"/>
                  <a:gd name="connsiteX0" fmla="*/ 0 w 481778"/>
                  <a:gd name="connsiteY0" fmla="*/ 293197 h 436072"/>
                  <a:gd name="connsiteX1" fmla="*/ 0 w 481778"/>
                  <a:gd name="connsiteY1" fmla="*/ 293197 h 436072"/>
                  <a:gd name="connsiteX2" fmla="*/ 177800 w 481778"/>
                  <a:gd name="connsiteY2" fmla="*/ 290022 h 436072"/>
                  <a:gd name="connsiteX3" fmla="*/ 254000 w 481778"/>
                  <a:gd name="connsiteY3" fmla="*/ 277322 h 436072"/>
                  <a:gd name="connsiteX4" fmla="*/ 323850 w 481778"/>
                  <a:gd name="connsiteY4" fmla="*/ 264622 h 436072"/>
                  <a:gd name="connsiteX5" fmla="*/ 384175 w 481778"/>
                  <a:gd name="connsiteY5" fmla="*/ 236047 h 436072"/>
                  <a:gd name="connsiteX6" fmla="*/ 403225 w 481778"/>
                  <a:gd name="connsiteY6" fmla="*/ 207472 h 436072"/>
                  <a:gd name="connsiteX7" fmla="*/ 460375 w 481778"/>
                  <a:gd name="connsiteY7" fmla="*/ 1097 h 436072"/>
                  <a:gd name="connsiteX8" fmla="*/ 460375 w 481778"/>
                  <a:gd name="connsiteY8" fmla="*/ 309072 h 436072"/>
                  <a:gd name="connsiteX9" fmla="*/ 174625 w 481778"/>
                  <a:gd name="connsiteY9" fmla="*/ 436072 h 436072"/>
                  <a:gd name="connsiteX0" fmla="*/ 0 w 481778"/>
                  <a:gd name="connsiteY0" fmla="*/ 293223 h 436098"/>
                  <a:gd name="connsiteX1" fmla="*/ 0 w 481778"/>
                  <a:gd name="connsiteY1" fmla="*/ 293223 h 436098"/>
                  <a:gd name="connsiteX2" fmla="*/ 177800 w 481778"/>
                  <a:gd name="connsiteY2" fmla="*/ 290048 h 436098"/>
                  <a:gd name="connsiteX3" fmla="*/ 254000 w 481778"/>
                  <a:gd name="connsiteY3" fmla="*/ 277348 h 436098"/>
                  <a:gd name="connsiteX4" fmla="*/ 323850 w 481778"/>
                  <a:gd name="connsiteY4" fmla="*/ 264648 h 436098"/>
                  <a:gd name="connsiteX5" fmla="*/ 403225 w 481778"/>
                  <a:gd name="connsiteY5" fmla="*/ 207498 h 436098"/>
                  <a:gd name="connsiteX6" fmla="*/ 460375 w 481778"/>
                  <a:gd name="connsiteY6" fmla="*/ 1123 h 436098"/>
                  <a:gd name="connsiteX7" fmla="*/ 460375 w 481778"/>
                  <a:gd name="connsiteY7" fmla="*/ 309098 h 436098"/>
                  <a:gd name="connsiteX8" fmla="*/ 174625 w 481778"/>
                  <a:gd name="connsiteY8" fmla="*/ 436098 h 436098"/>
                  <a:gd name="connsiteX0" fmla="*/ 0 w 481778"/>
                  <a:gd name="connsiteY0" fmla="*/ 293235 h 436110"/>
                  <a:gd name="connsiteX1" fmla="*/ 0 w 481778"/>
                  <a:gd name="connsiteY1" fmla="*/ 293235 h 436110"/>
                  <a:gd name="connsiteX2" fmla="*/ 177800 w 481778"/>
                  <a:gd name="connsiteY2" fmla="*/ 290060 h 436110"/>
                  <a:gd name="connsiteX3" fmla="*/ 254000 w 481778"/>
                  <a:gd name="connsiteY3" fmla="*/ 277360 h 436110"/>
                  <a:gd name="connsiteX4" fmla="*/ 403225 w 481778"/>
                  <a:gd name="connsiteY4" fmla="*/ 207510 h 436110"/>
                  <a:gd name="connsiteX5" fmla="*/ 460375 w 481778"/>
                  <a:gd name="connsiteY5" fmla="*/ 1135 h 436110"/>
                  <a:gd name="connsiteX6" fmla="*/ 460375 w 481778"/>
                  <a:gd name="connsiteY6" fmla="*/ 309110 h 436110"/>
                  <a:gd name="connsiteX7" fmla="*/ 174625 w 481778"/>
                  <a:gd name="connsiteY7" fmla="*/ 436110 h 436110"/>
                  <a:gd name="connsiteX0" fmla="*/ 0 w 481778"/>
                  <a:gd name="connsiteY0" fmla="*/ 293248 h 436123"/>
                  <a:gd name="connsiteX1" fmla="*/ 0 w 481778"/>
                  <a:gd name="connsiteY1" fmla="*/ 293248 h 436123"/>
                  <a:gd name="connsiteX2" fmla="*/ 177800 w 481778"/>
                  <a:gd name="connsiteY2" fmla="*/ 290073 h 436123"/>
                  <a:gd name="connsiteX3" fmla="*/ 403225 w 481778"/>
                  <a:gd name="connsiteY3" fmla="*/ 207523 h 436123"/>
                  <a:gd name="connsiteX4" fmla="*/ 460375 w 481778"/>
                  <a:gd name="connsiteY4" fmla="*/ 1148 h 436123"/>
                  <a:gd name="connsiteX5" fmla="*/ 460375 w 481778"/>
                  <a:gd name="connsiteY5" fmla="*/ 309123 h 436123"/>
                  <a:gd name="connsiteX6" fmla="*/ 174625 w 481778"/>
                  <a:gd name="connsiteY6" fmla="*/ 436123 h 436123"/>
                  <a:gd name="connsiteX0" fmla="*/ 0 w 481778"/>
                  <a:gd name="connsiteY0" fmla="*/ 293251 h 436126"/>
                  <a:gd name="connsiteX1" fmla="*/ 0 w 481778"/>
                  <a:gd name="connsiteY1" fmla="*/ 293251 h 436126"/>
                  <a:gd name="connsiteX2" fmla="*/ 403225 w 481778"/>
                  <a:gd name="connsiteY2" fmla="*/ 207526 h 436126"/>
                  <a:gd name="connsiteX3" fmla="*/ 460375 w 481778"/>
                  <a:gd name="connsiteY3" fmla="*/ 1151 h 436126"/>
                  <a:gd name="connsiteX4" fmla="*/ 460375 w 481778"/>
                  <a:gd name="connsiteY4" fmla="*/ 309126 h 436126"/>
                  <a:gd name="connsiteX5" fmla="*/ 174625 w 481778"/>
                  <a:gd name="connsiteY5" fmla="*/ 436126 h 436126"/>
                  <a:gd name="connsiteX0" fmla="*/ 0 w 538755"/>
                  <a:gd name="connsiteY0" fmla="*/ 298862 h 441737"/>
                  <a:gd name="connsiteX1" fmla="*/ 0 w 538755"/>
                  <a:gd name="connsiteY1" fmla="*/ 298862 h 441737"/>
                  <a:gd name="connsiteX2" fmla="*/ 403225 w 538755"/>
                  <a:gd name="connsiteY2" fmla="*/ 213137 h 441737"/>
                  <a:gd name="connsiteX3" fmla="*/ 538713 w 538755"/>
                  <a:gd name="connsiteY3" fmla="*/ 1124 h 441737"/>
                  <a:gd name="connsiteX4" fmla="*/ 460375 w 538755"/>
                  <a:gd name="connsiteY4" fmla="*/ 314737 h 441737"/>
                  <a:gd name="connsiteX5" fmla="*/ 174625 w 538755"/>
                  <a:gd name="connsiteY5" fmla="*/ 441737 h 441737"/>
                  <a:gd name="connsiteX0" fmla="*/ 0 w 538755"/>
                  <a:gd name="connsiteY0" fmla="*/ 298862 h 441737"/>
                  <a:gd name="connsiteX1" fmla="*/ 0 w 538755"/>
                  <a:gd name="connsiteY1" fmla="*/ 298862 h 441737"/>
                  <a:gd name="connsiteX2" fmla="*/ 403225 w 538755"/>
                  <a:gd name="connsiteY2" fmla="*/ 213137 h 441737"/>
                  <a:gd name="connsiteX3" fmla="*/ 538713 w 538755"/>
                  <a:gd name="connsiteY3" fmla="*/ 1124 h 441737"/>
                  <a:gd name="connsiteX4" fmla="*/ 460375 w 538755"/>
                  <a:gd name="connsiteY4" fmla="*/ 314737 h 441737"/>
                  <a:gd name="connsiteX5" fmla="*/ 174625 w 538755"/>
                  <a:gd name="connsiteY5" fmla="*/ 441737 h 441737"/>
                  <a:gd name="connsiteX6" fmla="*/ 0 w 538755"/>
                  <a:gd name="connsiteY6" fmla="*/ 298862 h 441737"/>
                  <a:gd name="connsiteX0" fmla="*/ 0 w 538755"/>
                  <a:gd name="connsiteY0" fmla="*/ 298862 h 444049"/>
                  <a:gd name="connsiteX1" fmla="*/ 0 w 538755"/>
                  <a:gd name="connsiteY1" fmla="*/ 298862 h 444049"/>
                  <a:gd name="connsiteX2" fmla="*/ 403225 w 538755"/>
                  <a:gd name="connsiteY2" fmla="*/ 213137 h 444049"/>
                  <a:gd name="connsiteX3" fmla="*/ 538713 w 538755"/>
                  <a:gd name="connsiteY3" fmla="*/ 1124 h 444049"/>
                  <a:gd name="connsiteX4" fmla="*/ 460375 w 538755"/>
                  <a:gd name="connsiteY4" fmla="*/ 314737 h 444049"/>
                  <a:gd name="connsiteX5" fmla="*/ 174625 w 538755"/>
                  <a:gd name="connsiteY5" fmla="*/ 441737 h 444049"/>
                  <a:gd name="connsiteX6" fmla="*/ 0 w 538755"/>
                  <a:gd name="connsiteY6" fmla="*/ 298862 h 444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8755" h="444049">
                    <a:moveTo>
                      <a:pt x="0" y="298862"/>
                    </a:moveTo>
                    <a:lnTo>
                      <a:pt x="0" y="298862"/>
                    </a:lnTo>
                    <a:cubicBezTo>
                      <a:pt x="67204" y="284575"/>
                      <a:pt x="313440" y="262760"/>
                      <a:pt x="403225" y="213137"/>
                    </a:cubicBezTo>
                    <a:cubicBezTo>
                      <a:pt x="493010" y="163514"/>
                      <a:pt x="529188" y="-15809"/>
                      <a:pt x="538713" y="1124"/>
                    </a:cubicBezTo>
                    <a:cubicBezTo>
                      <a:pt x="539771" y="47161"/>
                      <a:pt x="521056" y="241302"/>
                      <a:pt x="460375" y="314737"/>
                    </a:cubicBezTo>
                    <a:cubicBezTo>
                      <a:pt x="399694" y="388172"/>
                      <a:pt x="229515" y="432014"/>
                      <a:pt x="174625" y="441737"/>
                    </a:cubicBezTo>
                    <a:cubicBezTo>
                      <a:pt x="61580" y="461762"/>
                      <a:pt x="58208" y="346487"/>
                      <a:pt x="0" y="29886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5" name="Group 334"/>
            <p:cNvGrpSpPr/>
            <p:nvPr/>
          </p:nvGrpSpPr>
          <p:grpSpPr>
            <a:xfrm>
              <a:off x="2326113" y="3733174"/>
              <a:ext cx="287701" cy="291579"/>
              <a:chOff x="2249998" y="4433432"/>
              <a:chExt cx="855835" cy="867368"/>
            </a:xfrm>
            <a:grpFill/>
          </p:grpSpPr>
          <p:sp>
            <p:nvSpPr>
              <p:cNvPr id="336" name="Chord 335"/>
              <p:cNvSpPr/>
              <p:nvPr/>
            </p:nvSpPr>
            <p:spPr>
              <a:xfrm rot="18646141">
                <a:off x="2244232" y="4439198"/>
                <a:ext cx="867368" cy="855835"/>
              </a:xfrm>
              <a:prstGeom prst="chord">
                <a:avLst>
                  <a:gd name="adj1" fmla="val 21522466"/>
                  <a:gd name="adj2" fmla="val 16982415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7" name="Group 336"/>
              <p:cNvGrpSpPr/>
              <p:nvPr/>
            </p:nvGrpSpPr>
            <p:grpSpPr>
              <a:xfrm rot="2667229">
                <a:off x="2458995" y="4650041"/>
                <a:ext cx="466054" cy="462577"/>
                <a:chOff x="1194241" y="4607184"/>
                <a:chExt cx="1541553" cy="1530050"/>
              </a:xfrm>
              <a:grpFill/>
            </p:grpSpPr>
            <p:sp>
              <p:nvSpPr>
                <p:cNvPr id="338" name="Teardrop 337"/>
                <p:cNvSpPr/>
                <p:nvPr/>
              </p:nvSpPr>
              <p:spPr>
                <a:xfrm>
                  <a:off x="1194241" y="5217858"/>
                  <a:ext cx="919376" cy="919376"/>
                </a:xfrm>
                <a:prstGeom prst="teardrop">
                  <a:avLst/>
                </a:prstGeom>
                <a:solidFill>
                  <a:srgbClr val="000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Right Triangle 338"/>
                <p:cNvSpPr/>
                <p:nvPr/>
              </p:nvSpPr>
              <p:spPr>
                <a:xfrm>
                  <a:off x="2053429" y="4607184"/>
                  <a:ext cx="682365" cy="682365"/>
                </a:xfrm>
                <a:prstGeom prst="rtTriangle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368" name="Group 367"/>
          <p:cNvGrpSpPr/>
          <p:nvPr/>
        </p:nvGrpSpPr>
        <p:grpSpPr>
          <a:xfrm>
            <a:off x="2614081" y="2834346"/>
            <a:ext cx="1669112" cy="1742303"/>
            <a:chOff x="2326113" y="2796726"/>
            <a:chExt cx="1669112" cy="1742303"/>
          </a:xfrm>
          <a:solidFill>
            <a:schemeClr val="tx1"/>
          </a:solidFill>
        </p:grpSpPr>
        <p:grpSp>
          <p:nvGrpSpPr>
            <p:cNvPr id="369" name="Group 368"/>
            <p:cNvGrpSpPr/>
            <p:nvPr/>
          </p:nvGrpSpPr>
          <p:grpSpPr>
            <a:xfrm rot="5400000">
              <a:off x="2590297" y="2618733"/>
              <a:ext cx="1156951" cy="1512937"/>
              <a:chOff x="5475398" y="4571683"/>
              <a:chExt cx="1188720" cy="1554480"/>
            </a:xfrm>
            <a:grpFill/>
          </p:grpSpPr>
          <p:sp>
            <p:nvSpPr>
              <p:cNvPr id="396" name="Rectangle 395"/>
              <p:cNvSpPr/>
              <p:nvPr/>
            </p:nvSpPr>
            <p:spPr>
              <a:xfrm>
                <a:off x="5475398" y="5733185"/>
                <a:ext cx="365760" cy="91440"/>
              </a:xfrm>
              <a:prstGeom prst="rect">
                <a:avLst/>
              </a:prstGeom>
              <a:solidFill>
                <a:srgbClr val="9BBB5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5749718" y="4754563"/>
                <a:ext cx="91440" cy="978622"/>
              </a:xfrm>
              <a:prstGeom prst="rect">
                <a:avLst/>
              </a:prstGeom>
              <a:solidFill>
                <a:srgbClr val="9BBB5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Rectangle 397"/>
              <p:cNvSpPr/>
              <p:nvPr/>
            </p:nvSpPr>
            <p:spPr>
              <a:xfrm>
                <a:off x="5749718" y="6034723"/>
                <a:ext cx="640080" cy="9144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Rectangle 398"/>
              <p:cNvSpPr/>
              <p:nvPr/>
            </p:nvSpPr>
            <p:spPr>
              <a:xfrm>
                <a:off x="6115478" y="4571683"/>
                <a:ext cx="548640" cy="91440"/>
              </a:xfrm>
              <a:prstGeom prst="rect">
                <a:avLst/>
              </a:prstGeom>
              <a:solidFill>
                <a:srgbClr val="9BBB5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5749718" y="4754563"/>
                <a:ext cx="457200" cy="91440"/>
              </a:xfrm>
              <a:prstGeom prst="rect">
                <a:avLst/>
              </a:prstGeom>
              <a:solidFill>
                <a:srgbClr val="9BBB5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6115478" y="4571683"/>
                <a:ext cx="91440" cy="182880"/>
              </a:xfrm>
              <a:prstGeom prst="rect">
                <a:avLst/>
              </a:prstGeom>
              <a:solidFill>
                <a:srgbClr val="9BBB5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5749718" y="5824625"/>
                <a:ext cx="91440" cy="301538"/>
              </a:xfrm>
              <a:prstGeom prst="rect">
                <a:avLst/>
              </a:prstGeom>
              <a:solidFill>
                <a:srgbClr val="9BBB5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6115478" y="4846003"/>
                <a:ext cx="91440" cy="18288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6115478" y="4937443"/>
                <a:ext cx="365760" cy="9144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0" name="Group 369"/>
            <p:cNvGrpSpPr/>
            <p:nvPr/>
          </p:nvGrpSpPr>
          <p:grpSpPr>
            <a:xfrm>
              <a:off x="3771925" y="4020291"/>
              <a:ext cx="223300" cy="518738"/>
              <a:chOff x="2249838" y="1898254"/>
              <a:chExt cx="987092" cy="2087036"/>
            </a:xfrm>
            <a:grpFill/>
          </p:grpSpPr>
          <p:sp>
            <p:nvSpPr>
              <p:cNvPr id="388" name="Oval 387"/>
              <p:cNvSpPr/>
              <p:nvPr/>
            </p:nvSpPr>
            <p:spPr>
              <a:xfrm>
                <a:off x="2549436" y="1898254"/>
                <a:ext cx="409658" cy="418436"/>
              </a:xfrm>
              <a:prstGeom prst="ellipse">
                <a:avLst/>
              </a:prstGeom>
              <a:solidFill>
                <a:srgbClr val="9BBB5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9" name="Rounded Rectangle 388"/>
              <p:cNvSpPr/>
              <p:nvPr/>
            </p:nvSpPr>
            <p:spPr>
              <a:xfrm>
                <a:off x="2466787" y="2291414"/>
                <a:ext cx="574956" cy="881077"/>
              </a:xfrm>
              <a:prstGeom prst="roundRect">
                <a:avLst>
                  <a:gd name="adj" fmla="val 34943"/>
                </a:avLst>
              </a:prstGeom>
              <a:solidFill>
                <a:srgbClr val="9BBB5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Rounded Rectangle 389"/>
              <p:cNvSpPr/>
              <p:nvPr/>
            </p:nvSpPr>
            <p:spPr>
              <a:xfrm>
                <a:off x="2467508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solidFill>
                <a:srgbClr val="9BBB5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ounded Rectangle 390"/>
              <p:cNvSpPr/>
              <p:nvPr/>
            </p:nvSpPr>
            <p:spPr>
              <a:xfrm>
                <a:off x="2776423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solidFill>
                <a:srgbClr val="9BBB5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Rounded Rectangle 391"/>
              <p:cNvSpPr/>
              <p:nvPr/>
            </p:nvSpPr>
            <p:spPr>
              <a:xfrm rot="911694">
                <a:off x="2399196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solidFill>
                <a:srgbClr val="9BBB5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Rounded Rectangle 392"/>
              <p:cNvSpPr/>
              <p:nvPr/>
            </p:nvSpPr>
            <p:spPr>
              <a:xfrm rot="20688306" flipH="1">
                <a:off x="2951379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solidFill>
                <a:srgbClr val="9BBB5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Rounded Rectangle 393"/>
              <p:cNvSpPr/>
              <p:nvPr/>
            </p:nvSpPr>
            <p:spPr>
              <a:xfrm rot="9574993">
                <a:off x="2249838" y="2493118"/>
                <a:ext cx="157955" cy="468168"/>
              </a:xfrm>
              <a:prstGeom prst="roundRect">
                <a:avLst>
                  <a:gd name="adj" fmla="val 50000"/>
                </a:avLst>
              </a:prstGeom>
              <a:solidFill>
                <a:srgbClr val="9BBB5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5" name="Rounded Rectangle 394"/>
              <p:cNvSpPr/>
              <p:nvPr/>
            </p:nvSpPr>
            <p:spPr>
              <a:xfrm rot="9617353">
                <a:off x="3078975" y="2800129"/>
                <a:ext cx="157955" cy="468168"/>
              </a:xfrm>
              <a:prstGeom prst="roundRect">
                <a:avLst>
                  <a:gd name="adj" fmla="val 50000"/>
                </a:avLst>
              </a:prstGeom>
              <a:solidFill>
                <a:srgbClr val="9BBB5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1" name="Group 370"/>
            <p:cNvGrpSpPr/>
            <p:nvPr/>
          </p:nvGrpSpPr>
          <p:grpSpPr>
            <a:xfrm>
              <a:off x="3422948" y="3826722"/>
              <a:ext cx="225936" cy="395372"/>
              <a:chOff x="3706172" y="4175767"/>
              <a:chExt cx="624844" cy="941441"/>
            </a:xfrm>
            <a:grpFill/>
          </p:grpSpPr>
          <p:sp>
            <p:nvSpPr>
              <p:cNvPr id="377" name="Heart 376"/>
              <p:cNvSpPr/>
              <p:nvPr/>
            </p:nvSpPr>
            <p:spPr>
              <a:xfrm rot="10800000">
                <a:off x="3761942" y="4334756"/>
                <a:ext cx="518392" cy="746842"/>
              </a:xfrm>
              <a:prstGeom prst="hear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Rectangle 377"/>
              <p:cNvSpPr/>
              <p:nvPr/>
            </p:nvSpPr>
            <p:spPr>
              <a:xfrm>
                <a:off x="3889676" y="4729529"/>
                <a:ext cx="262923" cy="34477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Heart 378"/>
              <p:cNvSpPr/>
              <p:nvPr/>
            </p:nvSpPr>
            <p:spPr>
              <a:xfrm>
                <a:off x="3820310" y="4201584"/>
                <a:ext cx="408262" cy="315136"/>
              </a:xfrm>
              <a:prstGeom prst="hear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0" name="Rectangle 379"/>
              <p:cNvSpPr/>
              <p:nvPr/>
            </p:nvSpPr>
            <p:spPr>
              <a:xfrm>
                <a:off x="3948044" y="4204759"/>
                <a:ext cx="207067" cy="12587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81" name="Group 380"/>
              <p:cNvGrpSpPr/>
              <p:nvPr/>
            </p:nvGrpSpPr>
            <p:grpSpPr>
              <a:xfrm rot="19881946">
                <a:off x="3706172" y="4184753"/>
                <a:ext cx="207654" cy="126235"/>
                <a:chOff x="4173540" y="5081599"/>
                <a:chExt cx="518392" cy="315136"/>
              </a:xfrm>
              <a:grpFill/>
            </p:grpSpPr>
            <p:sp>
              <p:nvSpPr>
                <p:cNvPr id="386" name="Heart 385"/>
                <p:cNvSpPr/>
                <p:nvPr/>
              </p:nvSpPr>
              <p:spPr>
                <a:xfrm>
                  <a:off x="4173540" y="5081599"/>
                  <a:ext cx="518392" cy="315136"/>
                </a:xfrm>
                <a:prstGeom prst="hear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386"/>
                <p:cNvSpPr/>
                <p:nvPr/>
              </p:nvSpPr>
              <p:spPr>
                <a:xfrm>
                  <a:off x="4301272" y="5084774"/>
                  <a:ext cx="262923" cy="125873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2" name="Group 381"/>
              <p:cNvGrpSpPr/>
              <p:nvPr/>
            </p:nvGrpSpPr>
            <p:grpSpPr>
              <a:xfrm rot="1261601">
                <a:off x="4110770" y="4175767"/>
                <a:ext cx="207654" cy="126235"/>
                <a:chOff x="4173540" y="5081599"/>
                <a:chExt cx="518392" cy="315136"/>
              </a:xfrm>
              <a:grpFill/>
            </p:grpSpPr>
            <p:sp>
              <p:nvSpPr>
                <p:cNvPr id="384" name="Heart 383"/>
                <p:cNvSpPr/>
                <p:nvPr/>
              </p:nvSpPr>
              <p:spPr>
                <a:xfrm>
                  <a:off x="4173540" y="5081599"/>
                  <a:ext cx="518392" cy="315136"/>
                </a:xfrm>
                <a:prstGeom prst="hear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384"/>
                <p:cNvSpPr/>
                <p:nvPr/>
              </p:nvSpPr>
              <p:spPr>
                <a:xfrm>
                  <a:off x="4301272" y="5084774"/>
                  <a:ext cx="262923" cy="125873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3" name="Freeform 382"/>
              <p:cNvSpPr/>
              <p:nvPr/>
            </p:nvSpPr>
            <p:spPr>
              <a:xfrm>
                <a:off x="3894308" y="4867119"/>
                <a:ext cx="436708" cy="250089"/>
              </a:xfrm>
              <a:custGeom>
                <a:avLst/>
                <a:gdLst>
                  <a:gd name="connsiteX0" fmla="*/ 0 w 467316"/>
                  <a:gd name="connsiteY0" fmla="*/ 292100 h 444500"/>
                  <a:gd name="connsiteX1" fmla="*/ 0 w 467316"/>
                  <a:gd name="connsiteY1" fmla="*/ 292100 h 444500"/>
                  <a:gd name="connsiteX2" fmla="*/ 177800 w 467316"/>
                  <a:gd name="connsiteY2" fmla="*/ 288925 h 444500"/>
                  <a:gd name="connsiteX3" fmla="*/ 254000 w 467316"/>
                  <a:gd name="connsiteY3" fmla="*/ 276225 h 444500"/>
                  <a:gd name="connsiteX4" fmla="*/ 323850 w 467316"/>
                  <a:gd name="connsiteY4" fmla="*/ 263525 h 444500"/>
                  <a:gd name="connsiteX5" fmla="*/ 384175 w 467316"/>
                  <a:gd name="connsiteY5" fmla="*/ 234950 h 444500"/>
                  <a:gd name="connsiteX6" fmla="*/ 403225 w 467316"/>
                  <a:gd name="connsiteY6" fmla="*/ 206375 h 444500"/>
                  <a:gd name="connsiteX7" fmla="*/ 434975 w 467316"/>
                  <a:gd name="connsiteY7" fmla="*/ 114300 h 444500"/>
                  <a:gd name="connsiteX8" fmla="*/ 447675 w 467316"/>
                  <a:gd name="connsiteY8" fmla="*/ 63500 h 444500"/>
                  <a:gd name="connsiteX9" fmla="*/ 454025 w 467316"/>
                  <a:gd name="connsiteY9" fmla="*/ 31750 h 444500"/>
                  <a:gd name="connsiteX10" fmla="*/ 460375 w 467316"/>
                  <a:gd name="connsiteY10" fmla="*/ 0 h 444500"/>
                  <a:gd name="connsiteX11" fmla="*/ 463550 w 467316"/>
                  <a:gd name="connsiteY11" fmla="*/ 139700 h 444500"/>
                  <a:gd name="connsiteX12" fmla="*/ 460375 w 467316"/>
                  <a:gd name="connsiteY12" fmla="*/ 307975 h 444500"/>
                  <a:gd name="connsiteX13" fmla="*/ 444500 w 467316"/>
                  <a:gd name="connsiteY13" fmla="*/ 327025 h 444500"/>
                  <a:gd name="connsiteX14" fmla="*/ 406400 w 467316"/>
                  <a:gd name="connsiteY14" fmla="*/ 358775 h 444500"/>
                  <a:gd name="connsiteX15" fmla="*/ 381000 w 467316"/>
                  <a:gd name="connsiteY15" fmla="*/ 377825 h 444500"/>
                  <a:gd name="connsiteX16" fmla="*/ 311150 w 467316"/>
                  <a:gd name="connsiteY16" fmla="*/ 428625 h 444500"/>
                  <a:gd name="connsiteX17" fmla="*/ 285750 w 467316"/>
                  <a:gd name="connsiteY17" fmla="*/ 441325 h 444500"/>
                  <a:gd name="connsiteX18" fmla="*/ 231775 w 467316"/>
                  <a:gd name="connsiteY18" fmla="*/ 444500 h 444500"/>
                  <a:gd name="connsiteX19" fmla="*/ 174625 w 467316"/>
                  <a:gd name="connsiteY19" fmla="*/ 434975 h 444500"/>
                  <a:gd name="connsiteX20" fmla="*/ 146050 w 467316"/>
                  <a:gd name="connsiteY20" fmla="*/ 422275 h 444500"/>
                  <a:gd name="connsiteX21" fmla="*/ 127000 w 467316"/>
                  <a:gd name="connsiteY21" fmla="*/ 415925 h 444500"/>
                  <a:gd name="connsiteX22" fmla="*/ 117475 w 467316"/>
                  <a:gd name="connsiteY22" fmla="*/ 412750 h 444500"/>
                  <a:gd name="connsiteX23" fmla="*/ 104775 w 467316"/>
                  <a:gd name="connsiteY23" fmla="*/ 409575 h 444500"/>
                  <a:gd name="connsiteX24" fmla="*/ 101600 w 467316"/>
                  <a:gd name="connsiteY24" fmla="*/ 406400 h 444500"/>
                  <a:gd name="connsiteX25" fmla="*/ 101600 w 467316"/>
                  <a:gd name="connsiteY25" fmla="*/ 406400 h 444500"/>
                  <a:gd name="connsiteX0" fmla="*/ 0 w 461822"/>
                  <a:gd name="connsiteY0" fmla="*/ 292100 h 444500"/>
                  <a:gd name="connsiteX1" fmla="*/ 0 w 461822"/>
                  <a:gd name="connsiteY1" fmla="*/ 292100 h 444500"/>
                  <a:gd name="connsiteX2" fmla="*/ 177800 w 461822"/>
                  <a:gd name="connsiteY2" fmla="*/ 288925 h 444500"/>
                  <a:gd name="connsiteX3" fmla="*/ 254000 w 461822"/>
                  <a:gd name="connsiteY3" fmla="*/ 276225 h 444500"/>
                  <a:gd name="connsiteX4" fmla="*/ 323850 w 461822"/>
                  <a:gd name="connsiteY4" fmla="*/ 263525 h 444500"/>
                  <a:gd name="connsiteX5" fmla="*/ 384175 w 461822"/>
                  <a:gd name="connsiteY5" fmla="*/ 234950 h 444500"/>
                  <a:gd name="connsiteX6" fmla="*/ 403225 w 461822"/>
                  <a:gd name="connsiteY6" fmla="*/ 206375 h 444500"/>
                  <a:gd name="connsiteX7" fmla="*/ 434975 w 461822"/>
                  <a:gd name="connsiteY7" fmla="*/ 114300 h 444500"/>
                  <a:gd name="connsiteX8" fmla="*/ 447675 w 461822"/>
                  <a:gd name="connsiteY8" fmla="*/ 63500 h 444500"/>
                  <a:gd name="connsiteX9" fmla="*/ 454025 w 461822"/>
                  <a:gd name="connsiteY9" fmla="*/ 31750 h 444500"/>
                  <a:gd name="connsiteX10" fmla="*/ 460375 w 461822"/>
                  <a:gd name="connsiteY10" fmla="*/ 0 h 444500"/>
                  <a:gd name="connsiteX11" fmla="*/ 460375 w 461822"/>
                  <a:gd name="connsiteY11" fmla="*/ 307975 h 444500"/>
                  <a:gd name="connsiteX12" fmla="*/ 444500 w 461822"/>
                  <a:gd name="connsiteY12" fmla="*/ 327025 h 444500"/>
                  <a:gd name="connsiteX13" fmla="*/ 406400 w 461822"/>
                  <a:gd name="connsiteY13" fmla="*/ 358775 h 444500"/>
                  <a:gd name="connsiteX14" fmla="*/ 381000 w 461822"/>
                  <a:gd name="connsiteY14" fmla="*/ 377825 h 444500"/>
                  <a:gd name="connsiteX15" fmla="*/ 311150 w 461822"/>
                  <a:gd name="connsiteY15" fmla="*/ 428625 h 444500"/>
                  <a:gd name="connsiteX16" fmla="*/ 285750 w 461822"/>
                  <a:gd name="connsiteY16" fmla="*/ 441325 h 444500"/>
                  <a:gd name="connsiteX17" fmla="*/ 231775 w 461822"/>
                  <a:gd name="connsiteY17" fmla="*/ 444500 h 444500"/>
                  <a:gd name="connsiteX18" fmla="*/ 174625 w 461822"/>
                  <a:gd name="connsiteY18" fmla="*/ 434975 h 444500"/>
                  <a:gd name="connsiteX19" fmla="*/ 146050 w 461822"/>
                  <a:gd name="connsiteY19" fmla="*/ 422275 h 444500"/>
                  <a:gd name="connsiteX20" fmla="*/ 127000 w 461822"/>
                  <a:gd name="connsiteY20" fmla="*/ 415925 h 444500"/>
                  <a:gd name="connsiteX21" fmla="*/ 117475 w 461822"/>
                  <a:gd name="connsiteY21" fmla="*/ 412750 h 444500"/>
                  <a:gd name="connsiteX22" fmla="*/ 104775 w 461822"/>
                  <a:gd name="connsiteY22" fmla="*/ 409575 h 444500"/>
                  <a:gd name="connsiteX23" fmla="*/ 101600 w 461822"/>
                  <a:gd name="connsiteY23" fmla="*/ 406400 h 444500"/>
                  <a:gd name="connsiteX24" fmla="*/ 101600 w 461822"/>
                  <a:gd name="connsiteY24" fmla="*/ 406400 h 444500"/>
                  <a:gd name="connsiteX0" fmla="*/ 0 w 464618"/>
                  <a:gd name="connsiteY0" fmla="*/ 292100 h 444500"/>
                  <a:gd name="connsiteX1" fmla="*/ 0 w 464618"/>
                  <a:gd name="connsiteY1" fmla="*/ 292100 h 444500"/>
                  <a:gd name="connsiteX2" fmla="*/ 177800 w 464618"/>
                  <a:gd name="connsiteY2" fmla="*/ 288925 h 444500"/>
                  <a:gd name="connsiteX3" fmla="*/ 254000 w 464618"/>
                  <a:gd name="connsiteY3" fmla="*/ 276225 h 444500"/>
                  <a:gd name="connsiteX4" fmla="*/ 323850 w 464618"/>
                  <a:gd name="connsiteY4" fmla="*/ 263525 h 444500"/>
                  <a:gd name="connsiteX5" fmla="*/ 384175 w 464618"/>
                  <a:gd name="connsiteY5" fmla="*/ 234950 h 444500"/>
                  <a:gd name="connsiteX6" fmla="*/ 403225 w 464618"/>
                  <a:gd name="connsiteY6" fmla="*/ 206375 h 444500"/>
                  <a:gd name="connsiteX7" fmla="*/ 434975 w 464618"/>
                  <a:gd name="connsiteY7" fmla="*/ 114300 h 444500"/>
                  <a:gd name="connsiteX8" fmla="*/ 447675 w 464618"/>
                  <a:gd name="connsiteY8" fmla="*/ 63500 h 444500"/>
                  <a:gd name="connsiteX9" fmla="*/ 454025 w 464618"/>
                  <a:gd name="connsiteY9" fmla="*/ 31750 h 444500"/>
                  <a:gd name="connsiteX10" fmla="*/ 460375 w 464618"/>
                  <a:gd name="connsiteY10" fmla="*/ 0 h 444500"/>
                  <a:gd name="connsiteX11" fmla="*/ 460375 w 464618"/>
                  <a:gd name="connsiteY11" fmla="*/ 307975 h 444500"/>
                  <a:gd name="connsiteX12" fmla="*/ 406400 w 464618"/>
                  <a:gd name="connsiteY12" fmla="*/ 358775 h 444500"/>
                  <a:gd name="connsiteX13" fmla="*/ 381000 w 464618"/>
                  <a:gd name="connsiteY13" fmla="*/ 377825 h 444500"/>
                  <a:gd name="connsiteX14" fmla="*/ 311150 w 464618"/>
                  <a:gd name="connsiteY14" fmla="*/ 428625 h 444500"/>
                  <a:gd name="connsiteX15" fmla="*/ 285750 w 464618"/>
                  <a:gd name="connsiteY15" fmla="*/ 441325 h 444500"/>
                  <a:gd name="connsiteX16" fmla="*/ 231775 w 464618"/>
                  <a:gd name="connsiteY16" fmla="*/ 444500 h 444500"/>
                  <a:gd name="connsiteX17" fmla="*/ 174625 w 464618"/>
                  <a:gd name="connsiteY17" fmla="*/ 434975 h 444500"/>
                  <a:gd name="connsiteX18" fmla="*/ 146050 w 464618"/>
                  <a:gd name="connsiteY18" fmla="*/ 422275 h 444500"/>
                  <a:gd name="connsiteX19" fmla="*/ 127000 w 464618"/>
                  <a:gd name="connsiteY19" fmla="*/ 415925 h 444500"/>
                  <a:gd name="connsiteX20" fmla="*/ 117475 w 464618"/>
                  <a:gd name="connsiteY20" fmla="*/ 412750 h 444500"/>
                  <a:gd name="connsiteX21" fmla="*/ 104775 w 464618"/>
                  <a:gd name="connsiteY21" fmla="*/ 409575 h 444500"/>
                  <a:gd name="connsiteX22" fmla="*/ 101600 w 464618"/>
                  <a:gd name="connsiteY22" fmla="*/ 406400 h 444500"/>
                  <a:gd name="connsiteX23" fmla="*/ 101600 w 464618"/>
                  <a:gd name="connsiteY23" fmla="*/ 406400 h 444500"/>
                  <a:gd name="connsiteX0" fmla="*/ 0 w 466496"/>
                  <a:gd name="connsiteY0" fmla="*/ 292100 h 444500"/>
                  <a:gd name="connsiteX1" fmla="*/ 0 w 466496"/>
                  <a:gd name="connsiteY1" fmla="*/ 292100 h 444500"/>
                  <a:gd name="connsiteX2" fmla="*/ 177800 w 466496"/>
                  <a:gd name="connsiteY2" fmla="*/ 288925 h 444500"/>
                  <a:gd name="connsiteX3" fmla="*/ 254000 w 466496"/>
                  <a:gd name="connsiteY3" fmla="*/ 276225 h 444500"/>
                  <a:gd name="connsiteX4" fmla="*/ 323850 w 466496"/>
                  <a:gd name="connsiteY4" fmla="*/ 263525 h 444500"/>
                  <a:gd name="connsiteX5" fmla="*/ 384175 w 466496"/>
                  <a:gd name="connsiteY5" fmla="*/ 234950 h 444500"/>
                  <a:gd name="connsiteX6" fmla="*/ 403225 w 466496"/>
                  <a:gd name="connsiteY6" fmla="*/ 206375 h 444500"/>
                  <a:gd name="connsiteX7" fmla="*/ 434975 w 466496"/>
                  <a:gd name="connsiteY7" fmla="*/ 114300 h 444500"/>
                  <a:gd name="connsiteX8" fmla="*/ 447675 w 466496"/>
                  <a:gd name="connsiteY8" fmla="*/ 63500 h 444500"/>
                  <a:gd name="connsiteX9" fmla="*/ 454025 w 466496"/>
                  <a:gd name="connsiteY9" fmla="*/ 31750 h 444500"/>
                  <a:gd name="connsiteX10" fmla="*/ 460375 w 466496"/>
                  <a:gd name="connsiteY10" fmla="*/ 0 h 444500"/>
                  <a:gd name="connsiteX11" fmla="*/ 460375 w 466496"/>
                  <a:gd name="connsiteY11" fmla="*/ 307975 h 444500"/>
                  <a:gd name="connsiteX12" fmla="*/ 381000 w 466496"/>
                  <a:gd name="connsiteY12" fmla="*/ 377825 h 444500"/>
                  <a:gd name="connsiteX13" fmla="*/ 311150 w 466496"/>
                  <a:gd name="connsiteY13" fmla="*/ 428625 h 444500"/>
                  <a:gd name="connsiteX14" fmla="*/ 285750 w 466496"/>
                  <a:gd name="connsiteY14" fmla="*/ 441325 h 444500"/>
                  <a:gd name="connsiteX15" fmla="*/ 231775 w 466496"/>
                  <a:gd name="connsiteY15" fmla="*/ 444500 h 444500"/>
                  <a:gd name="connsiteX16" fmla="*/ 174625 w 466496"/>
                  <a:gd name="connsiteY16" fmla="*/ 434975 h 444500"/>
                  <a:gd name="connsiteX17" fmla="*/ 146050 w 466496"/>
                  <a:gd name="connsiteY17" fmla="*/ 422275 h 444500"/>
                  <a:gd name="connsiteX18" fmla="*/ 127000 w 466496"/>
                  <a:gd name="connsiteY18" fmla="*/ 415925 h 444500"/>
                  <a:gd name="connsiteX19" fmla="*/ 117475 w 466496"/>
                  <a:gd name="connsiteY19" fmla="*/ 412750 h 444500"/>
                  <a:gd name="connsiteX20" fmla="*/ 104775 w 466496"/>
                  <a:gd name="connsiteY20" fmla="*/ 409575 h 444500"/>
                  <a:gd name="connsiteX21" fmla="*/ 101600 w 466496"/>
                  <a:gd name="connsiteY21" fmla="*/ 406400 h 444500"/>
                  <a:gd name="connsiteX22" fmla="*/ 101600 w 466496"/>
                  <a:gd name="connsiteY22" fmla="*/ 406400 h 444500"/>
                  <a:gd name="connsiteX0" fmla="*/ 0 w 471667"/>
                  <a:gd name="connsiteY0" fmla="*/ 292100 h 444500"/>
                  <a:gd name="connsiteX1" fmla="*/ 0 w 471667"/>
                  <a:gd name="connsiteY1" fmla="*/ 292100 h 444500"/>
                  <a:gd name="connsiteX2" fmla="*/ 177800 w 471667"/>
                  <a:gd name="connsiteY2" fmla="*/ 288925 h 444500"/>
                  <a:gd name="connsiteX3" fmla="*/ 254000 w 471667"/>
                  <a:gd name="connsiteY3" fmla="*/ 276225 h 444500"/>
                  <a:gd name="connsiteX4" fmla="*/ 323850 w 471667"/>
                  <a:gd name="connsiteY4" fmla="*/ 263525 h 444500"/>
                  <a:gd name="connsiteX5" fmla="*/ 384175 w 471667"/>
                  <a:gd name="connsiteY5" fmla="*/ 234950 h 444500"/>
                  <a:gd name="connsiteX6" fmla="*/ 403225 w 471667"/>
                  <a:gd name="connsiteY6" fmla="*/ 206375 h 444500"/>
                  <a:gd name="connsiteX7" fmla="*/ 434975 w 471667"/>
                  <a:gd name="connsiteY7" fmla="*/ 114300 h 444500"/>
                  <a:gd name="connsiteX8" fmla="*/ 447675 w 471667"/>
                  <a:gd name="connsiteY8" fmla="*/ 63500 h 444500"/>
                  <a:gd name="connsiteX9" fmla="*/ 454025 w 471667"/>
                  <a:gd name="connsiteY9" fmla="*/ 31750 h 444500"/>
                  <a:gd name="connsiteX10" fmla="*/ 460375 w 471667"/>
                  <a:gd name="connsiteY10" fmla="*/ 0 h 444500"/>
                  <a:gd name="connsiteX11" fmla="*/ 460375 w 471667"/>
                  <a:gd name="connsiteY11" fmla="*/ 307975 h 444500"/>
                  <a:gd name="connsiteX12" fmla="*/ 311150 w 471667"/>
                  <a:gd name="connsiteY12" fmla="*/ 428625 h 444500"/>
                  <a:gd name="connsiteX13" fmla="*/ 285750 w 471667"/>
                  <a:gd name="connsiteY13" fmla="*/ 441325 h 444500"/>
                  <a:gd name="connsiteX14" fmla="*/ 231775 w 471667"/>
                  <a:gd name="connsiteY14" fmla="*/ 444500 h 444500"/>
                  <a:gd name="connsiteX15" fmla="*/ 174625 w 471667"/>
                  <a:gd name="connsiteY15" fmla="*/ 434975 h 444500"/>
                  <a:gd name="connsiteX16" fmla="*/ 146050 w 471667"/>
                  <a:gd name="connsiteY16" fmla="*/ 422275 h 444500"/>
                  <a:gd name="connsiteX17" fmla="*/ 127000 w 471667"/>
                  <a:gd name="connsiteY17" fmla="*/ 415925 h 444500"/>
                  <a:gd name="connsiteX18" fmla="*/ 117475 w 471667"/>
                  <a:gd name="connsiteY18" fmla="*/ 412750 h 444500"/>
                  <a:gd name="connsiteX19" fmla="*/ 104775 w 471667"/>
                  <a:gd name="connsiteY19" fmla="*/ 409575 h 444500"/>
                  <a:gd name="connsiteX20" fmla="*/ 101600 w 471667"/>
                  <a:gd name="connsiteY20" fmla="*/ 406400 h 444500"/>
                  <a:gd name="connsiteX21" fmla="*/ 101600 w 471667"/>
                  <a:gd name="connsiteY21" fmla="*/ 406400 h 444500"/>
                  <a:gd name="connsiteX0" fmla="*/ 0 w 473548"/>
                  <a:gd name="connsiteY0" fmla="*/ 292100 h 452065"/>
                  <a:gd name="connsiteX1" fmla="*/ 0 w 473548"/>
                  <a:gd name="connsiteY1" fmla="*/ 292100 h 452065"/>
                  <a:gd name="connsiteX2" fmla="*/ 177800 w 473548"/>
                  <a:gd name="connsiteY2" fmla="*/ 288925 h 452065"/>
                  <a:gd name="connsiteX3" fmla="*/ 254000 w 473548"/>
                  <a:gd name="connsiteY3" fmla="*/ 276225 h 452065"/>
                  <a:gd name="connsiteX4" fmla="*/ 323850 w 473548"/>
                  <a:gd name="connsiteY4" fmla="*/ 263525 h 452065"/>
                  <a:gd name="connsiteX5" fmla="*/ 384175 w 473548"/>
                  <a:gd name="connsiteY5" fmla="*/ 234950 h 452065"/>
                  <a:gd name="connsiteX6" fmla="*/ 403225 w 473548"/>
                  <a:gd name="connsiteY6" fmla="*/ 206375 h 452065"/>
                  <a:gd name="connsiteX7" fmla="*/ 434975 w 473548"/>
                  <a:gd name="connsiteY7" fmla="*/ 114300 h 452065"/>
                  <a:gd name="connsiteX8" fmla="*/ 447675 w 473548"/>
                  <a:gd name="connsiteY8" fmla="*/ 63500 h 452065"/>
                  <a:gd name="connsiteX9" fmla="*/ 454025 w 473548"/>
                  <a:gd name="connsiteY9" fmla="*/ 31750 h 452065"/>
                  <a:gd name="connsiteX10" fmla="*/ 460375 w 473548"/>
                  <a:gd name="connsiteY10" fmla="*/ 0 h 452065"/>
                  <a:gd name="connsiteX11" fmla="*/ 460375 w 473548"/>
                  <a:gd name="connsiteY11" fmla="*/ 307975 h 452065"/>
                  <a:gd name="connsiteX12" fmla="*/ 285750 w 473548"/>
                  <a:gd name="connsiteY12" fmla="*/ 441325 h 452065"/>
                  <a:gd name="connsiteX13" fmla="*/ 231775 w 473548"/>
                  <a:gd name="connsiteY13" fmla="*/ 444500 h 452065"/>
                  <a:gd name="connsiteX14" fmla="*/ 174625 w 473548"/>
                  <a:gd name="connsiteY14" fmla="*/ 434975 h 452065"/>
                  <a:gd name="connsiteX15" fmla="*/ 146050 w 473548"/>
                  <a:gd name="connsiteY15" fmla="*/ 422275 h 452065"/>
                  <a:gd name="connsiteX16" fmla="*/ 127000 w 473548"/>
                  <a:gd name="connsiteY16" fmla="*/ 415925 h 452065"/>
                  <a:gd name="connsiteX17" fmla="*/ 117475 w 473548"/>
                  <a:gd name="connsiteY17" fmla="*/ 412750 h 452065"/>
                  <a:gd name="connsiteX18" fmla="*/ 104775 w 473548"/>
                  <a:gd name="connsiteY18" fmla="*/ 409575 h 452065"/>
                  <a:gd name="connsiteX19" fmla="*/ 101600 w 473548"/>
                  <a:gd name="connsiteY19" fmla="*/ 406400 h 452065"/>
                  <a:gd name="connsiteX20" fmla="*/ 101600 w 473548"/>
                  <a:gd name="connsiteY20" fmla="*/ 406400 h 452065"/>
                  <a:gd name="connsiteX0" fmla="*/ 0 w 477545"/>
                  <a:gd name="connsiteY0" fmla="*/ 292100 h 444500"/>
                  <a:gd name="connsiteX1" fmla="*/ 0 w 477545"/>
                  <a:gd name="connsiteY1" fmla="*/ 292100 h 444500"/>
                  <a:gd name="connsiteX2" fmla="*/ 177800 w 477545"/>
                  <a:gd name="connsiteY2" fmla="*/ 288925 h 444500"/>
                  <a:gd name="connsiteX3" fmla="*/ 254000 w 477545"/>
                  <a:gd name="connsiteY3" fmla="*/ 276225 h 444500"/>
                  <a:gd name="connsiteX4" fmla="*/ 323850 w 477545"/>
                  <a:gd name="connsiteY4" fmla="*/ 263525 h 444500"/>
                  <a:gd name="connsiteX5" fmla="*/ 384175 w 477545"/>
                  <a:gd name="connsiteY5" fmla="*/ 234950 h 444500"/>
                  <a:gd name="connsiteX6" fmla="*/ 403225 w 477545"/>
                  <a:gd name="connsiteY6" fmla="*/ 206375 h 444500"/>
                  <a:gd name="connsiteX7" fmla="*/ 434975 w 477545"/>
                  <a:gd name="connsiteY7" fmla="*/ 114300 h 444500"/>
                  <a:gd name="connsiteX8" fmla="*/ 447675 w 477545"/>
                  <a:gd name="connsiteY8" fmla="*/ 63500 h 444500"/>
                  <a:gd name="connsiteX9" fmla="*/ 454025 w 477545"/>
                  <a:gd name="connsiteY9" fmla="*/ 31750 h 444500"/>
                  <a:gd name="connsiteX10" fmla="*/ 460375 w 477545"/>
                  <a:gd name="connsiteY10" fmla="*/ 0 h 444500"/>
                  <a:gd name="connsiteX11" fmla="*/ 460375 w 477545"/>
                  <a:gd name="connsiteY11" fmla="*/ 307975 h 444500"/>
                  <a:gd name="connsiteX12" fmla="*/ 231775 w 477545"/>
                  <a:gd name="connsiteY12" fmla="*/ 444500 h 444500"/>
                  <a:gd name="connsiteX13" fmla="*/ 174625 w 477545"/>
                  <a:gd name="connsiteY13" fmla="*/ 434975 h 444500"/>
                  <a:gd name="connsiteX14" fmla="*/ 146050 w 477545"/>
                  <a:gd name="connsiteY14" fmla="*/ 422275 h 444500"/>
                  <a:gd name="connsiteX15" fmla="*/ 127000 w 477545"/>
                  <a:gd name="connsiteY15" fmla="*/ 415925 h 444500"/>
                  <a:gd name="connsiteX16" fmla="*/ 117475 w 477545"/>
                  <a:gd name="connsiteY16" fmla="*/ 412750 h 444500"/>
                  <a:gd name="connsiteX17" fmla="*/ 104775 w 477545"/>
                  <a:gd name="connsiteY17" fmla="*/ 409575 h 444500"/>
                  <a:gd name="connsiteX18" fmla="*/ 101600 w 477545"/>
                  <a:gd name="connsiteY18" fmla="*/ 406400 h 444500"/>
                  <a:gd name="connsiteX19" fmla="*/ 101600 w 477545"/>
                  <a:gd name="connsiteY19" fmla="*/ 406400 h 44450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17" fmla="*/ 101600 w 481778"/>
                  <a:gd name="connsiteY17" fmla="*/ 406400 h 441630"/>
                  <a:gd name="connsiteX18" fmla="*/ 101600 w 481778"/>
                  <a:gd name="connsiteY18" fmla="*/ 40640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17" fmla="*/ 101600 w 481778"/>
                  <a:gd name="connsiteY17" fmla="*/ 40640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0" fmla="*/ 0 w 481778"/>
                  <a:gd name="connsiteY0" fmla="*/ 292100 h 434975"/>
                  <a:gd name="connsiteX1" fmla="*/ 0 w 481778"/>
                  <a:gd name="connsiteY1" fmla="*/ 292100 h 434975"/>
                  <a:gd name="connsiteX2" fmla="*/ 177800 w 481778"/>
                  <a:gd name="connsiteY2" fmla="*/ 288925 h 434975"/>
                  <a:gd name="connsiteX3" fmla="*/ 254000 w 481778"/>
                  <a:gd name="connsiteY3" fmla="*/ 276225 h 434975"/>
                  <a:gd name="connsiteX4" fmla="*/ 323850 w 481778"/>
                  <a:gd name="connsiteY4" fmla="*/ 263525 h 434975"/>
                  <a:gd name="connsiteX5" fmla="*/ 384175 w 481778"/>
                  <a:gd name="connsiteY5" fmla="*/ 234950 h 434975"/>
                  <a:gd name="connsiteX6" fmla="*/ 403225 w 481778"/>
                  <a:gd name="connsiteY6" fmla="*/ 206375 h 434975"/>
                  <a:gd name="connsiteX7" fmla="*/ 434975 w 481778"/>
                  <a:gd name="connsiteY7" fmla="*/ 114300 h 434975"/>
                  <a:gd name="connsiteX8" fmla="*/ 447675 w 481778"/>
                  <a:gd name="connsiteY8" fmla="*/ 63500 h 434975"/>
                  <a:gd name="connsiteX9" fmla="*/ 454025 w 481778"/>
                  <a:gd name="connsiteY9" fmla="*/ 31750 h 434975"/>
                  <a:gd name="connsiteX10" fmla="*/ 460375 w 481778"/>
                  <a:gd name="connsiteY10" fmla="*/ 0 h 434975"/>
                  <a:gd name="connsiteX11" fmla="*/ 460375 w 481778"/>
                  <a:gd name="connsiteY11" fmla="*/ 307975 h 434975"/>
                  <a:gd name="connsiteX12" fmla="*/ 174625 w 481778"/>
                  <a:gd name="connsiteY12" fmla="*/ 434975 h 434975"/>
                  <a:gd name="connsiteX0" fmla="*/ 0 w 481778"/>
                  <a:gd name="connsiteY0" fmla="*/ 303003 h 445878"/>
                  <a:gd name="connsiteX1" fmla="*/ 0 w 481778"/>
                  <a:gd name="connsiteY1" fmla="*/ 303003 h 445878"/>
                  <a:gd name="connsiteX2" fmla="*/ 177800 w 481778"/>
                  <a:gd name="connsiteY2" fmla="*/ 299828 h 445878"/>
                  <a:gd name="connsiteX3" fmla="*/ 254000 w 481778"/>
                  <a:gd name="connsiteY3" fmla="*/ 287128 h 445878"/>
                  <a:gd name="connsiteX4" fmla="*/ 323850 w 481778"/>
                  <a:gd name="connsiteY4" fmla="*/ 274428 h 445878"/>
                  <a:gd name="connsiteX5" fmla="*/ 384175 w 481778"/>
                  <a:gd name="connsiteY5" fmla="*/ 245853 h 445878"/>
                  <a:gd name="connsiteX6" fmla="*/ 403225 w 481778"/>
                  <a:gd name="connsiteY6" fmla="*/ 217278 h 445878"/>
                  <a:gd name="connsiteX7" fmla="*/ 434975 w 481778"/>
                  <a:gd name="connsiteY7" fmla="*/ 125203 h 445878"/>
                  <a:gd name="connsiteX8" fmla="*/ 447675 w 481778"/>
                  <a:gd name="connsiteY8" fmla="*/ 74403 h 445878"/>
                  <a:gd name="connsiteX9" fmla="*/ 460375 w 481778"/>
                  <a:gd name="connsiteY9" fmla="*/ 10903 h 445878"/>
                  <a:gd name="connsiteX10" fmla="*/ 460375 w 481778"/>
                  <a:gd name="connsiteY10" fmla="*/ 318878 h 445878"/>
                  <a:gd name="connsiteX11" fmla="*/ 174625 w 481778"/>
                  <a:gd name="connsiteY11" fmla="*/ 445878 h 445878"/>
                  <a:gd name="connsiteX0" fmla="*/ 0 w 481778"/>
                  <a:gd name="connsiteY0" fmla="*/ 297868 h 440743"/>
                  <a:gd name="connsiteX1" fmla="*/ 0 w 481778"/>
                  <a:gd name="connsiteY1" fmla="*/ 297868 h 440743"/>
                  <a:gd name="connsiteX2" fmla="*/ 177800 w 481778"/>
                  <a:gd name="connsiteY2" fmla="*/ 294693 h 440743"/>
                  <a:gd name="connsiteX3" fmla="*/ 254000 w 481778"/>
                  <a:gd name="connsiteY3" fmla="*/ 281993 h 440743"/>
                  <a:gd name="connsiteX4" fmla="*/ 323850 w 481778"/>
                  <a:gd name="connsiteY4" fmla="*/ 269293 h 440743"/>
                  <a:gd name="connsiteX5" fmla="*/ 384175 w 481778"/>
                  <a:gd name="connsiteY5" fmla="*/ 240718 h 440743"/>
                  <a:gd name="connsiteX6" fmla="*/ 403225 w 481778"/>
                  <a:gd name="connsiteY6" fmla="*/ 212143 h 440743"/>
                  <a:gd name="connsiteX7" fmla="*/ 434975 w 481778"/>
                  <a:gd name="connsiteY7" fmla="*/ 120068 h 440743"/>
                  <a:gd name="connsiteX8" fmla="*/ 460375 w 481778"/>
                  <a:gd name="connsiteY8" fmla="*/ 5768 h 440743"/>
                  <a:gd name="connsiteX9" fmla="*/ 460375 w 481778"/>
                  <a:gd name="connsiteY9" fmla="*/ 313743 h 440743"/>
                  <a:gd name="connsiteX10" fmla="*/ 174625 w 481778"/>
                  <a:gd name="connsiteY10" fmla="*/ 440743 h 440743"/>
                  <a:gd name="connsiteX0" fmla="*/ 0 w 481778"/>
                  <a:gd name="connsiteY0" fmla="*/ 293197 h 436072"/>
                  <a:gd name="connsiteX1" fmla="*/ 0 w 481778"/>
                  <a:gd name="connsiteY1" fmla="*/ 293197 h 436072"/>
                  <a:gd name="connsiteX2" fmla="*/ 177800 w 481778"/>
                  <a:gd name="connsiteY2" fmla="*/ 290022 h 436072"/>
                  <a:gd name="connsiteX3" fmla="*/ 254000 w 481778"/>
                  <a:gd name="connsiteY3" fmla="*/ 277322 h 436072"/>
                  <a:gd name="connsiteX4" fmla="*/ 323850 w 481778"/>
                  <a:gd name="connsiteY4" fmla="*/ 264622 h 436072"/>
                  <a:gd name="connsiteX5" fmla="*/ 384175 w 481778"/>
                  <a:gd name="connsiteY5" fmla="*/ 236047 h 436072"/>
                  <a:gd name="connsiteX6" fmla="*/ 403225 w 481778"/>
                  <a:gd name="connsiteY6" fmla="*/ 207472 h 436072"/>
                  <a:gd name="connsiteX7" fmla="*/ 460375 w 481778"/>
                  <a:gd name="connsiteY7" fmla="*/ 1097 h 436072"/>
                  <a:gd name="connsiteX8" fmla="*/ 460375 w 481778"/>
                  <a:gd name="connsiteY8" fmla="*/ 309072 h 436072"/>
                  <a:gd name="connsiteX9" fmla="*/ 174625 w 481778"/>
                  <a:gd name="connsiteY9" fmla="*/ 436072 h 436072"/>
                  <a:gd name="connsiteX0" fmla="*/ 0 w 481778"/>
                  <a:gd name="connsiteY0" fmla="*/ 293223 h 436098"/>
                  <a:gd name="connsiteX1" fmla="*/ 0 w 481778"/>
                  <a:gd name="connsiteY1" fmla="*/ 293223 h 436098"/>
                  <a:gd name="connsiteX2" fmla="*/ 177800 w 481778"/>
                  <a:gd name="connsiteY2" fmla="*/ 290048 h 436098"/>
                  <a:gd name="connsiteX3" fmla="*/ 254000 w 481778"/>
                  <a:gd name="connsiteY3" fmla="*/ 277348 h 436098"/>
                  <a:gd name="connsiteX4" fmla="*/ 323850 w 481778"/>
                  <a:gd name="connsiteY4" fmla="*/ 264648 h 436098"/>
                  <a:gd name="connsiteX5" fmla="*/ 403225 w 481778"/>
                  <a:gd name="connsiteY5" fmla="*/ 207498 h 436098"/>
                  <a:gd name="connsiteX6" fmla="*/ 460375 w 481778"/>
                  <a:gd name="connsiteY6" fmla="*/ 1123 h 436098"/>
                  <a:gd name="connsiteX7" fmla="*/ 460375 w 481778"/>
                  <a:gd name="connsiteY7" fmla="*/ 309098 h 436098"/>
                  <a:gd name="connsiteX8" fmla="*/ 174625 w 481778"/>
                  <a:gd name="connsiteY8" fmla="*/ 436098 h 436098"/>
                  <a:gd name="connsiteX0" fmla="*/ 0 w 481778"/>
                  <a:gd name="connsiteY0" fmla="*/ 293235 h 436110"/>
                  <a:gd name="connsiteX1" fmla="*/ 0 w 481778"/>
                  <a:gd name="connsiteY1" fmla="*/ 293235 h 436110"/>
                  <a:gd name="connsiteX2" fmla="*/ 177800 w 481778"/>
                  <a:gd name="connsiteY2" fmla="*/ 290060 h 436110"/>
                  <a:gd name="connsiteX3" fmla="*/ 254000 w 481778"/>
                  <a:gd name="connsiteY3" fmla="*/ 277360 h 436110"/>
                  <a:gd name="connsiteX4" fmla="*/ 403225 w 481778"/>
                  <a:gd name="connsiteY4" fmla="*/ 207510 h 436110"/>
                  <a:gd name="connsiteX5" fmla="*/ 460375 w 481778"/>
                  <a:gd name="connsiteY5" fmla="*/ 1135 h 436110"/>
                  <a:gd name="connsiteX6" fmla="*/ 460375 w 481778"/>
                  <a:gd name="connsiteY6" fmla="*/ 309110 h 436110"/>
                  <a:gd name="connsiteX7" fmla="*/ 174625 w 481778"/>
                  <a:gd name="connsiteY7" fmla="*/ 436110 h 436110"/>
                  <a:gd name="connsiteX0" fmla="*/ 0 w 481778"/>
                  <a:gd name="connsiteY0" fmla="*/ 293248 h 436123"/>
                  <a:gd name="connsiteX1" fmla="*/ 0 w 481778"/>
                  <a:gd name="connsiteY1" fmla="*/ 293248 h 436123"/>
                  <a:gd name="connsiteX2" fmla="*/ 177800 w 481778"/>
                  <a:gd name="connsiteY2" fmla="*/ 290073 h 436123"/>
                  <a:gd name="connsiteX3" fmla="*/ 403225 w 481778"/>
                  <a:gd name="connsiteY3" fmla="*/ 207523 h 436123"/>
                  <a:gd name="connsiteX4" fmla="*/ 460375 w 481778"/>
                  <a:gd name="connsiteY4" fmla="*/ 1148 h 436123"/>
                  <a:gd name="connsiteX5" fmla="*/ 460375 w 481778"/>
                  <a:gd name="connsiteY5" fmla="*/ 309123 h 436123"/>
                  <a:gd name="connsiteX6" fmla="*/ 174625 w 481778"/>
                  <a:gd name="connsiteY6" fmla="*/ 436123 h 436123"/>
                  <a:gd name="connsiteX0" fmla="*/ 0 w 481778"/>
                  <a:gd name="connsiteY0" fmla="*/ 293251 h 436126"/>
                  <a:gd name="connsiteX1" fmla="*/ 0 w 481778"/>
                  <a:gd name="connsiteY1" fmla="*/ 293251 h 436126"/>
                  <a:gd name="connsiteX2" fmla="*/ 403225 w 481778"/>
                  <a:gd name="connsiteY2" fmla="*/ 207526 h 436126"/>
                  <a:gd name="connsiteX3" fmla="*/ 460375 w 481778"/>
                  <a:gd name="connsiteY3" fmla="*/ 1151 h 436126"/>
                  <a:gd name="connsiteX4" fmla="*/ 460375 w 481778"/>
                  <a:gd name="connsiteY4" fmla="*/ 309126 h 436126"/>
                  <a:gd name="connsiteX5" fmla="*/ 174625 w 481778"/>
                  <a:gd name="connsiteY5" fmla="*/ 436126 h 436126"/>
                  <a:gd name="connsiteX0" fmla="*/ 0 w 538755"/>
                  <a:gd name="connsiteY0" fmla="*/ 298862 h 441737"/>
                  <a:gd name="connsiteX1" fmla="*/ 0 w 538755"/>
                  <a:gd name="connsiteY1" fmla="*/ 298862 h 441737"/>
                  <a:gd name="connsiteX2" fmla="*/ 403225 w 538755"/>
                  <a:gd name="connsiteY2" fmla="*/ 213137 h 441737"/>
                  <a:gd name="connsiteX3" fmla="*/ 538713 w 538755"/>
                  <a:gd name="connsiteY3" fmla="*/ 1124 h 441737"/>
                  <a:gd name="connsiteX4" fmla="*/ 460375 w 538755"/>
                  <a:gd name="connsiteY4" fmla="*/ 314737 h 441737"/>
                  <a:gd name="connsiteX5" fmla="*/ 174625 w 538755"/>
                  <a:gd name="connsiteY5" fmla="*/ 441737 h 441737"/>
                  <a:gd name="connsiteX0" fmla="*/ 0 w 538755"/>
                  <a:gd name="connsiteY0" fmla="*/ 298862 h 441737"/>
                  <a:gd name="connsiteX1" fmla="*/ 0 w 538755"/>
                  <a:gd name="connsiteY1" fmla="*/ 298862 h 441737"/>
                  <a:gd name="connsiteX2" fmla="*/ 403225 w 538755"/>
                  <a:gd name="connsiteY2" fmla="*/ 213137 h 441737"/>
                  <a:gd name="connsiteX3" fmla="*/ 538713 w 538755"/>
                  <a:gd name="connsiteY3" fmla="*/ 1124 h 441737"/>
                  <a:gd name="connsiteX4" fmla="*/ 460375 w 538755"/>
                  <a:gd name="connsiteY4" fmla="*/ 314737 h 441737"/>
                  <a:gd name="connsiteX5" fmla="*/ 174625 w 538755"/>
                  <a:gd name="connsiteY5" fmla="*/ 441737 h 441737"/>
                  <a:gd name="connsiteX6" fmla="*/ 0 w 538755"/>
                  <a:gd name="connsiteY6" fmla="*/ 298862 h 441737"/>
                  <a:gd name="connsiteX0" fmla="*/ 0 w 538755"/>
                  <a:gd name="connsiteY0" fmla="*/ 298862 h 444049"/>
                  <a:gd name="connsiteX1" fmla="*/ 0 w 538755"/>
                  <a:gd name="connsiteY1" fmla="*/ 298862 h 444049"/>
                  <a:gd name="connsiteX2" fmla="*/ 403225 w 538755"/>
                  <a:gd name="connsiteY2" fmla="*/ 213137 h 444049"/>
                  <a:gd name="connsiteX3" fmla="*/ 538713 w 538755"/>
                  <a:gd name="connsiteY3" fmla="*/ 1124 h 444049"/>
                  <a:gd name="connsiteX4" fmla="*/ 460375 w 538755"/>
                  <a:gd name="connsiteY4" fmla="*/ 314737 h 444049"/>
                  <a:gd name="connsiteX5" fmla="*/ 174625 w 538755"/>
                  <a:gd name="connsiteY5" fmla="*/ 441737 h 444049"/>
                  <a:gd name="connsiteX6" fmla="*/ 0 w 538755"/>
                  <a:gd name="connsiteY6" fmla="*/ 298862 h 444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8755" h="444049">
                    <a:moveTo>
                      <a:pt x="0" y="298862"/>
                    </a:moveTo>
                    <a:lnTo>
                      <a:pt x="0" y="298862"/>
                    </a:lnTo>
                    <a:cubicBezTo>
                      <a:pt x="67204" y="284575"/>
                      <a:pt x="313440" y="262760"/>
                      <a:pt x="403225" y="213137"/>
                    </a:cubicBezTo>
                    <a:cubicBezTo>
                      <a:pt x="493010" y="163514"/>
                      <a:pt x="529188" y="-15809"/>
                      <a:pt x="538713" y="1124"/>
                    </a:cubicBezTo>
                    <a:cubicBezTo>
                      <a:pt x="539771" y="47161"/>
                      <a:pt x="521056" y="241302"/>
                      <a:pt x="460375" y="314737"/>
                    </a:cubicBezTo>
                    <a:cubicBezTo>
                      <a:pt x="399694" y="388172"/>
                      <a:pt x="229515" y="432014"/>
                      <a:pt x="174625" y="441737"/>
                    </a:cubicBezTo>
                    <a:cubicBezTo>
                      <a:pt x="61580" y="461762"/>
                      <a:pt x="58208" y="346487"/>
                      <a:pt x="0" y="29886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2" name="Group 371"/>
            <p:cNvGrpSpPr/>
            <p:nvPr/>
          </p:nvGrpSpPr>
          <p:grpSpPr>
            <a:xfrm>
              <a:off x="2326113" y="3733174"/>
              <a:ext cx="287701" cy="291579"/>
              <a:chOff x="2249998" y="4433432"/>
              <a:chExt cx="855835" cy="867368"/>
            </a:xfrm>
            <a:grpFill/>
          </p:grpSpPr>
          <p:sp>
            <p:nvSpPr>
              <p:cNvPr id="373" name="Chord 372"/>
              <p:cNvSpPr/>
              <p:nvPr/>
            </p:nvSpPr>
            <p:spPr>
              <a:xfrm rot="18646141">
                <a:off x="2244232" y="4439198"/>
                <a:ext cx="867368" cy="855835"/>
              </a:xfrm>
              <a:prstGeom prst="chord">
                <a:avLst>
                  <a:gd name="adj1" fmla="val 21522466"/>
                  <a:gd name="adj2" fmla="val 16982415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74" name="Group 373"/>
              <p:cNvGrpSpPr/>
              <p:nvPr/>
            </p:nvGrpSpPr>
            <p:grpSpPr>
              <a:xfrm rot="2667229">
                <a:off x="2458995" y="4650041"/>
                <a:ext cx="466054" cy="462577"/>
                <a:chOff x="1194241" y="4607184"/>
                <a:chExt cx="1541553" cy="1530050"/>
              </a:xfrm>
              <a:grpFill/>
            </p:grpSpPr>
            <p:sp>
              <p:nvSpPr>
                <p:cNvPr id="375" name="Teardrop 374"/>
                <p:cNvSpPr/>
                <p:nvPr/>
              </p:nvSpPr>
              <p:spPr>
                <a:xfrm>
                  <a:off x="1194241" y="5217858"/>
                  <a:ext cx="919376" cy="919376"/>
                </a:xfrm>
                <a:prstGeom prst="teardrop">
                  <a:avLst/>
                </a:prstGeom>
                <a:solidFill>
                  <a:schemeClr val="accent3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ight Triangle 375"/>
                <p:cNvSpPr/>
                <p:nvPr/>
              </p:nvSpPr>
              <p:spPr>
                <a:xfrm>
                  <a:off x="2053429" y="4607184"/>
                  <a:ext cx="682365" cy="682365"/>
                </a:xfrm>
                <a:prstGeom prst="rtTriangle">
                  <a:avLst/>
                </a:prstGeom>
                <a:solidFill>
                  <a:srgbClr val="9BBB59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405" name="Group 404"/>
          <p:cNvGrpSpPr/>
          <p:nvPr/>
        </p:nvGrpSpPr>
        <p:grpSpPr>
          <a:xfrm>
            <a:off x="4817700" y="2853156"/>
            <a:ext cx="1669112" cy="1742303"/>
            <a:chOff x="2326113" y="2796726"/>
            <a:chExt cx="1669112" cy="1742303"/>
          </a:xfrm>
          <a:solidFill>
            <a:srgbClr val="8064A2"/>
          </a:solidFill>
        </p:grpSpPr>
        <p:grpSp>
          <p:nvGrpSpPr>
            <p:cNvPr id="406" name="Group 405"/>
            <p:cNvGrpSpPr/>
            <p:nvPr/>
          </p:nvGrpSpPr>
          <p:grpSpPr>
            <a:xfrm rot="5400000">
              <a:off x="2590297" y="2618733"/>
              <a:ext cx="1156951" cy="1512937"/>
              <a:chOff x="5475398" y="4571683"/>
              <a:chExt cx="1188720" cy="1554480"/>
            </a:xfrm>
            <a:grpFill/>
          </p:grpSpPr>
          <p:sp>
            <p:nvSpPr>
              <p:cNvPr id="433" name="Rectangle 432"/>
              <p:cNvSpPr/>
              <p:nvPr/>
            </p:nvSpPr>
            <p:spPr>
              <a:xfrm>
                <a:off x="5475398" y="5733185"/>
                <a:ext cx="365760" cy="9144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Rectangle 433"/>
              <p:cNvSpPr/>
              <p:nvPr/>
            </p:nvSpPr>
            <p:spPr>
              <a:xfrm>
                <a:off x="5749718" y="4754563"/>
                <a:ext cx="91440" cy="978622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Rectangle 434"/>
              <p:cNvSpPr/>
              <p:nvPr/>
            </p:nvSpPr>
            <p:spPr>
              <a:xfrm>
                <a:off x="5749718" y="6034723"/>
                <a:ext cx="640080" cy="9144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Rectangle 435"/>
              <p:cNvSpPr/>
              <p:nvPr/>
            </p:nvSpPr>
            <p:spPr>
              <a:xfrm>
                <a:off x="6115478" y="4571683"/>
                <a:ext cx="548640" cy="9144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Rectangle 436"/>
              <p:cNvSpPr/>
              <p:nvPr/>
            </p:nvSpPr>
            <p:spPr>
              <a:xfrm>
                <a:off x="5749718" y="4754563"/>
                <a:ext cx="457200" cy="9144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Rectangle 437"/>
              <p:cNvSpPr/>
              <p:nvPr/>
            </p:nvSpPr>
            <p:spPr>
              <a:xfrm>
                <a:off x="6115478" y="4571683"/>
                <a:ext cx="91440" cy="18288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Rectangle 438"/>
              <p:cNvSpPr/>
              <p:nvPr/>
            </p:nvSpPr>
            <p:spPr>
              <a:xfrm>
                <a:off x="5749718" y="5824625"/>
                <a:ext cx="91440" cy="301538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Rectangle 439"/>
              <p:cNvSpPr/>
              <p:nvPr/>
            </p:nvSpPr>
            <p:spPr>
              <a:xfrm>
                <a:off x="6115478" y="4846003"/>
                <a:ext cx="91440" cy="18288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Rectangle 440"/>
              <p:cNvSpPr/>
              <p:nvPr/>
            </p:nvSpPr>
            <p:spPr>
              <a:xfrm>
                <a:off x="6115478" y="4937443"/>
                <a:ext cx="365760" cy="9144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7" name="Group 406"/>
            <p:cNvGrpSpPr/>
            <p:nvPr/>
          </p:nvGrpSpPr>
          <p:grpSpPr>
            <a:xfrm>
              <a:off x="3771925" y="4020291"/>
              <a:ext cx="223300" cy="518738"/>
              <a:chOff x="2249838" y="1898254"/>
              <a:chExt cx="987092" cy="2087036"/>
            </a:xfrm>
            <a:grpFill/>
          </p:grpSpPr>
          <p:sp>
            <p:nvSpPr>
              <p:cNvPr id="425" name="Oval 424"/>
              <p:cNvSpPr/>
              <p:nvPr/>
            </p:nvSpPr>
            <p:spPr>
              <a:xfrm>
                <a:off x="2549436" y="1898254"/>
                <a:ext cx="409658" cy="418436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Rounded Rectangle 425"/>
              <p:cNvSpPr/>
              <p:nvPr/>
            </p:nvSpPr>
            <p:spPr>
              <a:xfrm>
                <a:off x="2466787" y="2291414"/>
                <a:ext cx="574956" cy="881077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Rounded Rectangle 426"/>
              <p:cNvSpPr/>
              <p:nvPr/>
            </p:nvSpPr>
            <p:spPr>
              <a:xfrm>
                <a:off x="2467508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8" name="Rounded Rectangle 427"/>
              <p:cNvSpPr/>
              <p:nvPr/>
            </p:nvSpPr>
            <p:spPr>
              <a:xfrm>
                <a:off x="2776423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ounded Rectangle 428"/>
              <p:cNvSpPr/>
              <p:nvPr/>
            </p:nvSpPr>
            <p:spPr>
              <a:xfrm rot="911694">
                <a:off x="2399196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Rounded Rectangle 429"/>
              <p:cNvSpPr/>
              <p:nvPr/>
            </p:nvSpPr>
            <p:spPr>
              <a:xfrm rot="20688306" flipH="1">
                <a:off x="2951379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Rounded Rectangle 430"/>
              <p:cNvSpPr/>
              <p:nvPr/>
            </p:nvSpPr>
            <p:spPr>
              <a:xfrm rot="9574993">
                <a:off x="2249838" y="2493118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Rounded Rectangle 431"/>
              <p:cNvSpPr/>
              <p:nvPr/>
            </p:nvSpPr>
            <p:spPr>
              <a:xfrm rot="9617353">
                <a:off x="3078975" y="2800129"/>
                <a:ext cx="157955" cy="46816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8" name="Group 407"/>
            <p:cNvGrpSpPr/>
            <p:nvPr/>
          </p:nvGrpSpPr>
          <p:grpSpPr>
            <a:xfrm>
              <a:off x="3422948" y="3826722"/>
              <a:ext cx="225936" cy="395372"/>
              <a:chOff x="3706172" y="4175767"/>
              <a:chExt cx="624844" cy="941441"/>
            </a:xfrm>
            <a:grpFill/>
          </p:grpSpPr>
          <p:sp>
            <p:nvSpPr>
              <p:cNvPr id="414" name="Heart 413"/>
              <p:cNvSpPr/>
              <p:nvPr/>
            </p:nvSpPr>
            <p:spPr>
              <a:xfrm rot="10800000">
                <a:off x="3761942" y="4334756"/>
                <a:ext cx="518392" cy="746842"/>
              </a:xfrm>
              <a:prstGeom prst="hear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3889676" y="4729529"/>
                <a:ext cx="262923" cy="34477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6" name="Heart 415"/>
              <p:cNvSpPr/>
              <p:nvPr/>
            </p:nvSpPr>
            <p:spPr>
              <a:xfrm>
                <a:off x="3820310" y="4201584"/>
                <a:ext cx="408262" cy="315136"/>
              </a:xfrm>
              <a:prstGeom prst="hear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3948044" y="4204759"/>
                <a:ext cx="207067" cy="12587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8" name="Group 417"/>
              <p:cNvGrpSpPr/>
              <p:nvPr/>
            </p:nvGrpSpPr>
            <p:grpSpPr>
              <a:xfrm rot="19881946">
                <a:off x="3706172" y="4184753"/>
                <a:ext cx="207654" cy="126235"/>
                <a:chOff x="4173540" y="5081599"/>
                <a:chExt cx="518392" cy="315136"/>
              </a:xfrm>
              <a:grpFill/>
            </p:grpSpPr>
            <p:sp>
              <p:nvSpPr>
                <p:cNvPr id="423" name="Heart 422"/>
                <p:cNvSpPr/>
                <p:nvPr/>
              </p:nvSpPr>
              <p:spPr>
                <a:xfrm>
                  <a:off x="4173540" y="5081599"/>
                  <a:ext cx="518392" cy="315136"/>
                </a:xfrm>
                <a:prstGeom prst="hear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4" name="Rectangle 423"/>
                <p:cNvSpPr/>
                <p:nvPr/>
              </p:nvSpPr>
              <p:spPr>
                <a:xfrm>
                  <a:off x="4301272" y="5084774"/>
                  <a:ext cx="262923" cy="125873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19" name="Group 418"/>
              <p:cNvGrpSpPr/>
              <p:nvPr/>
            </p:nvGrpSpPr>
            <p:grpSpPr>
              <a:xfrm rot="1261601">
                <a:off x="4110770" y="4175767"/>
                <a:ext cx="207654" cy="126235"/>
                <a:chOff x="4173540" y="5081599"/>
                <a:chExt cx="518392" cy="315136"/>
              </a:xfrm>
              <a:grpFill/>
            </p:grpSpPr>
            <p:sp>
              <p:nvSpPr>
                <p:cNvPr id="421" name="Heart 420"/>
                <p:cNvSpPr/>
                <p:nvPr/>
              </p:nvSpPr>
              <p:spPr>
                <a:xfrm>
                  <a:off x="4173540" y="5081599"/>
                  <a:ext cx="518392" cy="315136"/>
                </a:xfrm>
                <a:prstGeom prst="hear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2" name="Rectangle 421"/>
                <p:cNvSpPr/>
                <p:nvPr/>
              </p:nvSpPr>
              <p:spPr>
                <a:xfrm>
                  <a:off x="4301272" y="5084774"/>
                  <a:ext cx="262923" cy="125873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20" name="Freeform 419"/>
              <p:cNvSpPr/>
              <p:nvPr/>
            </p:nvSpPr>
            <p:spPr>
              <a:xfrm>
                <a:off x="3894308" y="4867119"/>
                <a:ext cx="436708" cy="250089"/>
              </a:xfrm>
              <a:custGeom>
                <a:avLst/>
                <a:gdLst>
                  <a:gd name="connsiteX0" fmla="*/ 0 w 467316"/>
                  <a:gd name="connsiteY0" fmla="*/ 292100 h 444500"/>
                  <a:gd name="connsiteX1" fmla="*/ 0 w 467316"/>
                  <a:gd name="connsiteY1" fmla="*/ 292100 h 444500"/>
                  <a:gd name="connsiteX2" fmla="*/ 177800 w 467316"/>
                  <a:gd name="connsiteY2" fmla="*/ 288925 h 444500"/>
                  <a:gd name="connsiteX3" fmla="*/ 254000 w 467316"/>
                  <a:gd name="connsiteY3" fmla="*/ 276225 h 444500"/>
                  <a:gd name="connsiteX4" fmla="*/ 323850 w 467316"/>
                  <a:gd name="connsiteY4" fmla="*/ 263525 h 444500"/>
                  <a:gd name="connsiteX5" fmla="*/ 384175 w 467316"/>
                  <a:gd name="connsiteY5" fmla="*/ 234950 h 444500"/>
                  <a:gd name="connsiteX6" fmla="*/ 403225 w 467316"/>
                  <a:gd name="connsiteY6" fmla="*/ 206375 h 444500"/>
                  <a:gd name="connsiteX7" fmla="*/ 434975 w 467316"/>
                  <a:gd name="connsiteY7" fmla="*/ 114300 h 444500"/>
                  <a:gd name="connsiteX8" fmla="*/ 447675 w 467316"/>
                  <a:gd name="connsiteY8" fmla="*/ 63500 h 444500"/>
                  <a:gd name="connsiteX9" fmla="*/ 454025 w 467316"/>
                  <a:gd name="connsiteY9" fmla="*/ 31750 h 444500"/>
                  <a:gd name="connsiteX10" fmla="*/ 460375 w 467316"/>
                  <a:gd name="connsiteY10" fmla="*/ 0 h 444500"/>
                  <a:gd name="connsiteX11" fmla="*/ 463550 w 467316"/>
                  <a:gd name="connsiteY11" fmla="*/ 139700 h 444500"/>
                  <a:gd name="connsiteX12" fmla="*/ 460375 w 467316"/>
                  <a:gd name="connsiteY12" fmla="*/ 307975 h 444500"/>
                  <a:gd name="connsiteX13" fmla="*/ 444500 w 467316"/>
                  <a:gd name="connsiteY13" fmla="*/ 327025 h 444500"/>
                  <a:gd name="connsiteX14" fmla="*/ 406400 w 467316"/>
                  <a:gd name="connsiteY14" fmla="*/ 358775 h 444500"/>
                  <a:gd name="connsiteX15" fmla="*/ 381000 w 467316"/>
                  <a:gd name="connsiteY15" fmla="*/ 377825 h 444500"/>
                  <a:gd name="connsiteX16" fmla="*/ 311150 w 467316"/>
                  <a:gd name="connsiteY16" fmla="*/ 428625 h 444500"/>
                  <a:gd name="connsiteX17" fmla="*/ 285750 w 467316"/>
                  <a:gd name="connsiteY17" fmla="*/ 441325 h 444500"/>
                  <a:gd name="connsiteX18" fmla="*/ 231775 w 467316"/>
                  <a:gd name="connsiteY18" fmla="*/ 444500 h 444500"/>
                  <a:gd name="connsiteX19" fmla="*/ 174625 w 467316"/>
                  <a:gd name="connsiteY19" fmla="*/ 434975 h 444500"/>
                  <a:gd name="connsiteX20" fmla="*/ 146050 w 467316"/>
                  <a:gd name="connsiteY20" fmla="*/ 422275 h 444500"/>
                  <a:gd name="connsiteX21" fmla="*/ 127000 w 467316"/>
                  <a:gd name="connsiteY21" fmla="*/ 415925 h 444500"/>
                  <a:gd name="connsiteX22" fmla="*/ 117475 w 467316"/>
                  <a:gd name="connsiteY22" fmla="*/ 412750 h 444500"/>
                  <a:gd name="connsiteX23" fmla="*/ 104775 w 467316"/>
                  <a:gd name="connsiteY23" fmla="*/ 409575 h 444500"/>
                  <a:gd name="connsiteX24" fmla="*/ 101600 w 467316"/>
                  <a:gd name="connsiteY24" fmla="*/ 406400 h 444500"/>
                  <a:gd name="connsiteX25" fmla="*/ 101600 w 467316"/>
                  <a:gd name="connsiteY25" fmla="*/ 406400 h 444500"/>
                  <a:gd name="connsiteX0" fmla="*/ 0 w 461822"/>
                  <a:gd name="connsiteY0" fmla="*/ 292100 h 444500"/>
                  <a:gd name="connsiteX1" fmla="*/ 0 w 461822"/>
                  <a:gd name="connsiteY1" fmla="*/ 292100 h 444500"/>
                  <a:gd name="connsiteX2" fmla="*/ 177800 w 461822"/>
                  <a:gd name="connsiteY2" fmla="*/ 288925 h 444500"/>
                  <a:gd name="connsiteX3" fmla="*/ 254000 w 461822"/>
                  <a:gd name="connsiteY3" fmla="*/ 276225 h 444500"/>
                  <a:gd name="connsiteX4" fmla="*/ 323850 w 461822"/>
                  <a:gd name="connsiteY4" fmla="*/ 263525 h 444500"/>
                  <a:gd name="connsiteX5" fmla="*/ 384175 w 461822"/>
                  <a:gd name="connsiteY5" fmla="*/ 234950 h 444500"/>
                  <a:gd name="connsiteX6" fmla="*/ 403225 w 461822"/>
                  <a:gd name="connsiteY6" fmla="*/ 206375 h 444500"/>
                  <a:gd name="connsiteX7" fmla="*/ 434975 w 461822"/>
                  <a:gd name="connsiteY7" fmla="*/ 114300 h 444500"/>
                  <a:gd name="connsiteX8" fmla="*/ 447675 w 461822"/>
                  <a:gd name="connsiteY8" fmla="*/ 63500 h 444500"/>
                  <a:gd name="connsiteX9" fmla="*/ 454025 w 461822"/>
                  <a:gd name="connsiteY9" fmla="*/ 31750 h 444500"/>
                  <a:gd name="connsiteX10" fmla="*/ 460375 w 461822"/>
                  <a:gd name="connsiteY10" fmla="*/ 0 h 444500"/>
                  <a:gd name="connsiteX11" fmla="*/ 460375 w 461822"/>
                  <a:gd name="connsiteY11" fmla="*/ 307975 h 444500"/>
                  <a:gd name="connsiteX12" fmla="*/ 444500 w 461822"/>
                  <a:gd name="connsiteY12" fmla="*/ 327025 h 444500"/>
                  <a:gd name="connsiteX13" fmla="*/ 406400 w 461822"/>
                  <a:gd name="connsiteY13" fmla="*/ 358775 h 444500"/>
                  <a:gd name="connsiteX14" fmla="*/ 381000 w 461822"/>
                  <a:gd name="connsiteY14" fmla="*/ 377825 h 444500"/>
                  <a:gd name="connsiteX15" fmla="*/ 311150 w 461822"/>
                  <a:gd name="connsiteY15" fmla="*/ 428625 h 444500"/>
                  <a:gd name="connsiteX16" fmla="*/ 285750 w 461822"/>
                  <a:gd name="connsiteY16" fmla="*/ 441325 h 444500"/>
                  <a:gd name="connsiteX17" fmla="*/ 231775 w 461822"/>
                  <a:gd name="connsiteY17" fmla="*/ 444500 h 444500"/>
                  <a:gd name="connsiteX18" fmla="*/ 174625 w 461822"/>
                  <a:gd name="connsiteY18" fmla="*/ 434975 h 444500"/>
                  <a:gd name="connsiteX19" fmla="*/ 146050 w 461822"/>
                  <a:gd name="connsiteY19" fmla="*/ 422275 h 444500"/>
                  <a:gd name="connsiteX20" fmla="*/ 127000 w 461822"/>
                  <a:gd name="connsiteY20" fmla="*/ 415925 h 444500"/>
                  <a:gd name="connsiteX21" fmla="*/ 117475 w 461822"/>
                  <a:gd name="connsiteY21" fmla="*/ 412750 h 444500"/>
                  <a:gd name="connsiteX22" fmla="*/ 104775 w 461822"/>
                  <a:gd name="connsiteY22" fmla="*/ 409575 h 444500"/>
                  <a:gd name="connsiteX23" fmla="*/ 101600 w 461822"/>
                  <a:gd name="connsiteY23" fmla="*/ 406400 h 444500"/>
                  <a:gd name="connsiteX24" fmla="*/ 101600 w 461822"/>
                  <a:gd name="connsiteY24" fmla="*/ 406400 h 444500"/>
                  <a:gd name="connsiteX0" fmla="*/ 0 w 464618"/>
                  <a:gd name="connsiteY0" fmla="*/ 292100 h 444500"/>
                  <a:gd name="connsiteX1" fmla="*/ 0 w 464618"/>
                  <a:gd name="connsiteY1" fmla="*/ 292100 h 444500"/>
                  <a:gd name="connsiteX2" fmla="*/ 177800 w 464618"/>
                  <a:gd name="connsiteY2" fmla="*/ 288925 h 444500"/>
                  <a:gd name="connsiteX3" fmla="*/ 254000 w 464618"/>
                  <a:gd name="connsiteY3" fmla="*/ 276225 h 444500"/>
                  <a:gd name="connsiteX4" fmla="*/ 323850 w 464618"/>
                  <a:gd name="connsiteY4" fmla="*/ 263525 h 444500"/>
                  <a:gd name="connsiteX5" fmla="*/ 384175 w 464618"/>
                  <a:gd name="connsiteY5" fmla="*/ 234950 h 444500"/>
                  <a:gd name="connsiteX6" fmla="*/ 403225 w 464618"/>
                  <a:gd name="connsiteY6" fmla="*/ 206375 h 444500"/>
                  <a:gd name="connsiteX7" fmla="*/ 434975 w 464618"/>
                  <a:gd name="connsiteY7" fmla="*/ 114300 h 444500"/>
                  <a:gd name="connsiteX8" fmla="*/ 447675 w 464618"/>
                  <a:gd name="connsiteY8" fmla="*/ 63500 h 444500"/>
                  <a:gd name="connsiteX9" fmla="*/ 454025 w 464618"/>
                  <a:gd name="connsiteY9" fmla="*/ 31750 h 444500"/>
                  <a:gd name="connsiteX10" fmla="*/ 460375 w 464618"/>
                  <a:gd name="connsiteY10" fmla="*/ 0 h 444500"/>
                  <a:gd name="connsiteX11" fmla="*/ 460375 w 464618"/>
                  <a:gd name="connsiteY11" fmla="*/ 307975 h 444500"/>
                  <a:gd name="connsiteX12" fmla="*/ 406400 w 464618"/>
                  <a:gd name="connsiteY12" fmla="*/ 358775 h 444500"/>
                  <a:gd name="connsiteX13" fmla="*/ 381000 w 464618"/>
                  <a:gd name="connsiteY13" fmla="*/ 377825 h 444500"/>
                  <a:gd name="connsiteX14" fmla="*/ 311150 w 464618"/>
                  <a:gd name="connsiteY14" fmla="*/ 428625 h 444500"/>
                  <a:gd name="connsiteX15" fmla="*/ 285750 w 464618"/>
                  <a:gd name="connsiteY15" fmla="*/ 441325 h 444500"/>
                  <a:gd name="connsiteX16" fmla="*/ 231775 w 464618"/>
                  <a:gd name="connsiteY16" fmla="*/ 444500 h 444500"/>
                  <a:gd name="connsiteX17" fmla="*/ 174625 w 464618"/>
                  <a:gd name="connsiteY17" fmla="*/ 434975 h 444500"/>
                  <a:gd name="connsiteX18" fmla="*/ 146050 w 464618"/>
                  <a:gd name="connsiteY18" fmla="*/ 422275 h 444500"/>
                  <a:gd name="connsiteX19" fmla="*/ 127000 w 464618"/>
                  <a:gd name="connsiteY19" fmla="*/ 415925 h 444500"/>
                  <a:gd name="connsiteX20" fmla="*/ 117475 w 464618"/>
                  <a:gd name="connsiteY20" fmla="*/ 412750 h 444500"/>
                  <a:gd name="connsiteX21" fmla="*/ 104775 w 464618"/>
                  <a:gd name="connsiteY21" fmla="*/ 409575 h 444500"/>
                  <a:gd name="connsiteX22" fmla="*/ 101600 w 464618"/>
                  <a:gd name="connsiteY22" fmla="*/ 406400 h 444500"/>
                  <a:gd name="connsiteX23" fmla="*/ 101600 w 464618"/>
                  <a:gd name="connsiteY23" fmla="*/ 406400 h 444500"/>
                  <a:gd name="connsiteX0" fmla="*/ 0 w 466496"/>
                  <a:gd name="connsiteY0" fmla="*/ 292100 h 444500"/>
                  <a:gd name="connsiteX1" fmla="*/ 0 w 466496"/>
                  <a:gd name="connsiteY1" fmla="*/ 292100 h 444500"/>
                  <a:gd name="connsiteX2" fmla="*/ 177800 w 466496"/>
                  <a:gd name="connsiteY2" fmla="*/ 288925 h 444500"/>
                  <a:gd name="connsiteX3" fmla="*/ 254000 w 466496"/>
                  <a:gd name="connsiteY3" fmla="*/ 276225 h 444500"/>
                  <a:gd name="connsiteX4" fmla="*/ 323850 w 466496"/>
                  <a:gd name="connsiteY4" fmla="*/ 263525 h 444500"/>
                  <a:gd name="connsiteX5" fmla="*/ 384175 w 466496"/>
                  <a:gd name="connsiteY5" fmla="*/ 234950 h 444500"/>
                  <a:gd name="connsiteX6" fmla="*/ 403225 w 466496"/>
                  <a:gd name="connsiteY6" fmla="*/ 206375 h 444500"/>
                  <a:gd name="connsiteX7" fmla="*/ 434975 w 466496"/>
                  <a:gd name="connsiteY7" fmla="*/ 114300 h 444500"/>
                  <a:gd name="connsiteX8" fmla="*/ 447675 w 466496"/>
                  <a:gd name="connsiteY8" fmla="*/ 63500 h 444500"/>
                  <a:gd name="connsiteX9" fmla="*/ 454025 w 466496"/>
                  <a:gd name="connsiteY9" fmla="*/ 31750 h 444500"/>
                  <a:gd name="connsiteX10" fmla="*/ 460375 w 466496"/>
                  <a:gd name="connsiteY10" fmla="*/ 0 h 444500"/>
                  <a:gd name="connsiteX11" fmla="*/ 460375 w 466496"/>
                  <a:gd name="connsiteY11" fmla="*/ 307975 h 444500"/>
                  <a:gd name="connsiteX12" fmla="*/ 381000 w 466496"/>
                  <a:gd name="connsiteY12" fmla="*/ 377825 h 444500"/>
                  <a:gd name="connsiteX13" fmla="*/ 311150 w 466496"/>
                  <a:gd name="connsiteY13" fmla="*/ 428625 h 444500"/>
                  <a:gd name="connsiteX14" fmla="*/ 285750 w 466496"/>
                  <a:gd name="connsiteY14" fmla="*/ 441325 h 444500"/>
                  <a:gd name="connsiteX15" fmla="*/ 231775 w 466496"/>
                  <a:gd name="connsiteY15" fmla="*/ 444500 h 444500"/>
                  <a:gd name="connsiteX16" fmla="*/ 174625 w 466496"/>
                  <a:gd name="connsiteY16" fmla="*/ 434975 h 444500"/>
                  <a:gd name="connsiteX17" fmla="*/ 146050 w 466496"/>
                  <a:gd name="connsiteY17" fmla="*/ 422275 h 444500"/>
                  <a:gd name="connsiteX18" fmla="*/ 127000 w 466496"/>
                  <a:gd name="connsiteY18" fmla="*/ 415925 h 444500"/>
                  <a:gd name="connsiteX19" fmla="*/ 117475 w 466496"/>
                  <a:gd name="connsiteY19" fmla="*/ 412750 h 444500"/>
                  <a:gd name="connsiteX20" fmla="*/ 104775 w 466496"/>
                  <a:gd name="connsiteY20" fmla="*/ 409575 h 444500"/>
                  <a:gd name="connsiteX21" fmla="*/ 101600 w 466496"/>
                  <a:gd name="connsiteY21" fmla="*/ 406400 h 444500"/>
                  <a:gd name="connsiteX22" fmla="*/ 101600 w 466496"/>
                  <a:gd name="connsiteY22" fmla="*/ 406400 h 444500"/>
                  <a:gd name="connsiteX0" fmla="*/ 0 w 471667"/>
                  <a:gd name="connsiteY0" fmla="*/ 292100 h 444500"/>
                  <a:gd name="connsiteX1" fmla="*/ 0 w 471667"/>
                  <a:gd name="connsiteY1" fmla="*/ 292100 h 444500"/>
                  <a:gd name="connsiteX2" fmla="*/ 177800 w 471667"/>
                  <a:gd name="connsiteY2" fmla="*/ 288925 h 444500"/>
                  <a:gd name="connsiteX3" fmla="*/ 254000 w 471667"/>
                  <a:gd name="connsiteY3" fmla="*/ 276225 h 444500"/>
                  <a:gd name="connsiteX4" fmla="*/ 323850 w 471667"/>
                  <a:gd name="connsiteY4" fmla="*/ 263525 h 444500"/>
                  <a:gd name="connsiteX5" fmla="*/ 384175 w 471667"/>
                  <a:gd name="connsiteY5" fmla="*/ 234950 h 444500"/>
                  <a:gd name="connsiteX6" fmla="*/ 403225 w 471667"/>
                  <a:gd name="connsiteY6" fmla="*/ 206375 h 444500"/>
                  <a:gd name="connsiteX7" fmla="*/ 434975 w 471667"/>
                  <a:gd name="connsiteY7" fmla="*/ 114300 h 444500"/>
                  <a:gd name="connsiteX8" fmla="*/ 447675 w 471667"/>
                  <a:gd name="connsiteY8" fmla="*/ 63500 h 444500"/>
                  <a:gd name="connsiteX9" fmla="*/ 454025 w 471667"/>
                  <a:gd name="connsiteY9" fmla="*/ 31750 h 444500"/>
                  <a:gd name="connsiteX10" fmla="*/ 460375 w 471667"/>
                  <a:gd name="connsiteY10" fmla="*/ 0 h 444500"/>
                  <a:gd name="connsiteX11" fmla="*/ 460375 w 471667"/>
                  <a:gd name="connsiteY11" fmla="*/ 307975 h 444500"/>
                  <a:gd name="connsiteX12" fmla="*/ 311150 w 471667"/>
                  <a:gd name="connsiteY12" fmla="*/ 428625 h 444500"/>
                  <a:gd name="connsiteX13" fmla="*/ 285750 w 471667"/>
                  <a:gd name="connsiteY13" fmla="*/ 441325 h 444500"/>
                  <a:gd name="connsiteX14" fmla="*/ 231775 w 471667"/>
                  <a:gd name="connsiteY14" fmla="*/ 444500 h 444500"/>
                  <a:gd name="connsiteX15" fmla="*/ 174625 w 471667"/>
                  <a:gd name="connsiteY15" fmla="*/ 434975 h 444500"/>
                  <a:gd name="connsiteX16" fmla="*/ 146050 w 471667"/>
                  <a:gd name="connsiteY16" fmla="*/ 422275 h 444500"/>
                  <a:gd name="connsiteX17" fmla="*/ 127000 w 471667"/>
                  <a:gd name="connsiteY17" fmla="*/ 415925 h 444500"/>
                  <a:gd name="connsiteX18" fmla="*/ 117475 w 471667"/>
                  <a:gd name="connsiteY18" fmla="*/ 412750 h 444500"/>
                  <a:gd name="connsiteX19" fmla="*/ 104775 w 471667"/>
                  <a:gd name="connsiteY19" fmla="*/ 409575 h 444500"/>
                  <a:gd name="connsiteX20" fmla="*/ 101600 w 471667"/>
                  <a:gd name="connsiteY20" fmla="*/ 406400 h 444500"/>
                  <a:gd name="connsiteX21" fmla="*/ 101600 w 471667"/>
                  <a:gd name="connsiteY21" fmla="*/ 406400 h 444500"/>
                  <a:gd name="connsiteX0" fmla="*/ 0 w 473548"/>
                  <a:gd name="connsiteY0" fmla="*/ 292100 h 452065"/>
                  <a:gd name="connsiteX1" fmla="*/ 0 w 473548"/>
                  <a:gd name="connsiteY1" fmla="*/ 292100 h 452065"/>
                  <a:gd name="connsiteX2" fmla="*/ 177800 w 473548"/>
                  <a:gd name="connsiteY2" fmla="*/ 288925 h 452065"/>
                  <a:gd name="connsiteX3" fmla="*/ 254000 w 473548"/>
                  <a:gd name="connsiteY3" fmla="*/ 276225 h 452065"/>
                  <a:gd name="connsiteX4" fmla="*/ 323850 w 473548"/>
                  <a:gd name="connsiteY4" fmla="*/ 263525 h 452065"/>
                  <a:gd name="connsiteX5" fmla="*/ 384175 w 473548"/>
                  <a:gd name="connsiteY5" fmla="*/ 234950 h 452065"/>
                  <a:gd name="connsiteX6" fmla="*/ 403225 w 473548"/>
                  <a:gd name="connsiteY6" fmla="*/ 206375 h 452065"/>
                  <a:gd name="connsiteX7" fmla="*/ 434975 w 473548"/>
                  <a:gd name="connsiteY7" fmla="*/ 114300 h 452065"/>
                  <a:gd name="connsiteX8" fmla="*/ 447675 w 473548"/>
                  <a:gd name="connsiteY8" fmla="*/ 63500 h 452065"/>
                  <a:gd name="connsiteX9" fmla="*/ 454025 w 473548"/>
                  <a:gd name="connsiteY9" fmla="*/ 31750 h 452065"/>
                  <a:gd name="connsiteX10" fmla="*/ 460375 w 473548"/>
                  <a:gd name="connsiteY10" fmla="*/ 0 h 452065"/>
                  <a:gd name="connsiteX11" fmla="*/ 460375 w 473548"/>
                  <a:gd name="connsiteY11" fmla="*/ 307975 h 452065"/>
                  <a:gd name="connsiteX12" fmla="*/ 285750 w 473548"/>
                  <a:gd name="connsiteY12" fmla="*/ 441325 h 452065"/>
                  <a:gd name="connsiteX13" fmla="*/ 231775 w 473548"/>
                  <a:gd name="connsiteY13" fmla="*/ 444500 h 452065"/>
                  <a:gd name="connsiteX14" fmla="*/ 174625 w 473548"/>
                  <a:gd name="connsiteY14" fmla="*/ 434975 h 452065"/>
                  <a:gd name="connsiteX15" fmla="*/ 146050 w 473548"/>
                  <a:gd name="connsiteY15" fmla="*/ 422275 h 452065"/>
                  <a:gd name="connsiteX16" fmla="*/ 127000 w 473548"/>
                  <a:gd name="connsiteY16" fmla="*/ 415925 h 452065"/>
                  <a:gd name="connsiteX17" fmla="*/ 117475 w 473548"/>
                  <a:gd name="connsiteY17" fmla="*/ 412750 h 452065"/>
                  <a:gd name="connsiteX18" fmla="*/ 104775 w 473548"/>
                  <a:gd name="connsiteY18" fmla="*/ 409575 h 452065"/>
                  <a:gd name="connsiteX19" fmla="*/ 101600 w 473548"/>
                  <a:gd name="connsiteY19" fmla="*/ 406400 h 452065"/>
                  <a:gd name="connsiteX20" fmla="*/ 101600 w 473548"/>
                  <a:gd name="connsiteY20" fmla="*/ 406400 h 452065"/>
                  <a:gd name="connsiteX0" fmla="*/ 0 w 477545"/>
                  <a:gd name="connsiteY0" fmla="*/ 292100 h 444500"/>
                  <a:gd name="connsiteX1" fmla="*/ 0 w 477545"/>
                  <a:gd name="connsiteY1" fmla="*/ 292100 h 444500"/>
                  <a:gd name="connsiteX2" fmla="*/ 177800 w 477545"/>
                  <a:gd name="connsiteY2" fmla="*/ 288925 h 444500"/>
                  <a:gd name="connsiteX3" fmla="*/ 254000 w 477545"/>
                  <a:gd name="connsiteY3" fmla="*/ 276225 h 444500"/>
                  <a:gd name="connsiteX4" fmla="*/ 323850 w 477545"/>
                  <a:gd name="connsiteY4" fmla="*/ 263525 h 444500"/>
                  <a:gd name="connsiteX5" fmla="*/ 384175 w 477545"/>
                  <a:gd name="connsiteY5" fmla="*/ 234950 h 444500"/>
                  <a:gd name="connsiteX6" fmla="*/ 403225 w 477545"/>
                  <a:gd name="connsiteY6" fmla="*/ 206375 h 444500"/>
                  <a:gd name="connsiteX7" fmla="*/ 434975 w 477545"/>
                  <a:gd name="connsiteY7" fmla="*/ 114300 h 444500"/>
                  <a:gd name="connsiteX8" fmla="*/ 447675 w 477545"/>
                  <a:gd name="connsiteY8" fmla="*/ 63500 h 444500"/>
                  <a:gd name="connsiteX9" fmla="*/ 454025 w 477545"/>
                  <a:gd name="connsiteY9" fmla="*/ 31750 h 444500"/>
                  <a:gd name="connsiteX10" fmla="*/ 460375 w 477545"/>
                  <a:gd name="connsiteY10" fmla="*/ 0 h 444500"/>
                  <a:gd name="connsiteX11" fmla="*/ 460375 w 477545"/>
                  <a:gd name="connsiteY11" fmla="*/ 307975 h 444500"/>
                  <a:gd name="connsiteX12" fmla="*/ 231775 w 477545"/>
                  <a:gd name="connsiteY12" fmla="*/ 444500 h 444500"/>
                  <a:gd name="connsiteX13" fmla="*/ 174625 w 477545"/>
                  <a:gd name="connsiteY13" fmla="*/ 434975 h 444500"/>
                  <a:gd name="connsiteX14" fmla="*/ 146050 w 477545"/>
                  <a:gd name="connsiteY14" fmla="*/ 422275 h 444500"/>
                  <a:gd name="connsiteX15" fmla="*/ 127000 w 477545"/>
                  <a:gd name="connsiteY15" fmla="*/ 415925 h 444500"/>
                  <a:gd name="connsiteX16" fmla="*/ 117475 w 477545"/>
                  <a:gd name="connsiteY16" fmla="*/ 412750 h 444500"/>
                  <a:gd name="connsiteX17" fmla="*/ 104775 w 477545"/>
                  <a:gd name="connsiteY17" fmla="*/ 409575 h 444500"/>
                  <a:gd name="connsiteX18" fmla="*/ 101600 w 477545"/>
                  <a:gd name="connsiteY18" fmla="*/ 406400 h 444500"/>
                  <a:gd name="connsiteX19" fmla="*/ 101600 w 477545"/>
                  <a:gd name="connsiteY19" fmla="*/ 406400 h 44450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17" fmla="*/ 101600 w 481778"/>
                  <a:gd name="connsiteY17" fmla="*/ 406400 h 441630"/>
                  <a:gd name="connsiteX18" fmla="*/ 101600 w 481778"/>
                  <a:gd name="connsiteY18" fmla="*/ 40640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17" fmla="*/ 101600 w 481778"/>
                  <a:gd name="connsiteY17" fmla="*/ 40640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0" fmla="*/ 0 w 481778"/>
                  <a:gd name="connsiteY0" fmla="*/ 292100 h 434975"/>
                  <a:gd name="connsiteX1" fmla="*/ 0 w 481778"/>
                  <a:gd name="connsiteY1" fmla="*/ 292100 h 434975"/>
                  <a:gd name="connsiteX2" fmla="*/ 177800 w 481778"/>
                  <a:gd name="connsiteY2" fmla="*/ 288925 h 434975"/>
                  <a:gd name="connsiteX3" fmla="*/ 254000 w 481778"/>
                  <a:gd name="connsiteY3" fmla="*/ 276225 h 434975"/>
                  <a:gd name="connsiteX4" fmla="*/ 323850 w 481778"/>
                  <a:gd name="connsiteY4" fmla="*/ 263525 h 434975"/>
                  <a:gd name="connsiteX5" fmla="*/ 384175 w 481778"/>
                  <a:gd name="connsiteY5" fmla="*/ 234950 h 434975"/>
                  <a:gd name="connsiteX6" fmla="*/ 403225 w 481778"/>
                  <a:gd name="connsiteY6" fmla="*/ 206375 h 434975"/>
                  <a:gd name="connsiteX7" fmla="*/ 434975 w 481778"/>
                  <a:gd name="connsiteY7" fmla="*/ 114300 h 434975"/>
                  <a:gd name="connsiteX8" fmla="*/ 447675 w 481778"/>
                  <a:gd name="connsiteY8" fmla="*/ 63500 h 434975"/>
                  <a:gd name="connsiteX9" fmla="*/ 454025 w 481778"/>
                  <a:gd name="connsiteY9" fmla="*/ 31750 h 434975"/>
                  <a:gd name="connsiteX10" fmla="*/ 460375 w 481778"/>
                  <a:gd name="connsiteY10" fmla="*/ 0 h 434975"/>
                  <a:gd name="connsiteX11" fmla="*/ 460375 w 481778"/>
                  <a:gd name="connsiteY11" fmla="*/ 307975 h 434975"/>
                  <a:gd name="connsiteX12" fmla="*/ 174625 w 481778"/>
                  <a:gd name="connsiteY12" fmla="*/ 434975 h 434975"/>
                  <a:gd name="connsiteX0" fmla="*/ 0 w 481778"/>
                  <a:gd name="connsiteY0" fmla="*/ 303003 h 445878"/>
                  <a:gd name="connsiteX1" fmla="*/ 0 w 481778"/>
                  <a:gd name="connsiteY1" fmla="*/ 303003 h 445878"/>
                  <a:gd name="connsiteX2" fmla="*/ 177800 w 481778"/>
                  <a:gd name="connsiteY2" fmla="*/ 299828 h 445878"/>
                  <a:gd name="connsiteX3" fmla="*/ 254000 w 481778"/>
                  <a:gd name="connsiteY3" fmla="*/ 287128 h 445878"/>
                  <a:gd name="connsiteX4" fmla="*/ 323850 w 481778"/>
                  <a:gd name="connsiteY4" fmla="*/ 274428 h 445878"/>
                  <a:gd name="connsiteX5" fmla="*/ 384175 w 481778"/>
                  <a:gd name="connsiteY5" fmla="*/ 245853 h 445878"/>
                  <a:gd name="connsiteX6" fmla="*/ 403225 w 481778"/>
                  <a:gd name="connsiteY6" fmla="*/ 217278 h 445878"/>
                  <a:gd name="connsiteX7" fmla="*/ 434975 w 481778"/>
                  <a:gd name="connsiteY7" fmla="*/ 125203 h 445878"/>
                  <a:gd name="connsiteX8" fmla="*/ 447675 w 481778"/>
                  <a:gd name="connsiteY8" fmla="*/ 74403 h 445878"/>
                  <a:gd name="connsiteX9" fmla="*/ 460375 w 481778"/>
                  <a:gd name="connsiteY9" fmla="*/ 10903 h 445878"/>
                  <a:gd name="connsiteX10" fmla="*/ 460375 w 481778"/>
                  <a:gd name="connsiteY10" fmla="*/ 318878 h 445878"/>
                  <a:gd name="connsiteX11" fmla="*/ 174625 w 481778"/>
                  <a:gd name="connsiteY11" fmla="*/ 445878 h 445878"/>
                  <a:gd name="connsiteX0" fmla="*/ 0 w 481778"/>
                  <a:gd name="connsiteY0" fmla="*/ 297868 h 440743"/>
                  <a:gd name="connsiteX1" fmla="*/ 0 w 481778"/>
                  <a:gd name="connsiteY1" fmla="*/ 297868 h 440743"/>
                  <a:gd name="connsiteX2" fmla="*/ 177800 w 481778"/>
                  <a:gd name="connsiteY2" fmla="*/ 294693 h 440743"/>
                  <a:gd name="connsiteX3" fmla="*/ 254000 w 481778"/>
                  <a:gd name="connsiteY3" fmla="*/ 281993 h 440743"/>
                  <a:gd name="connsiteX4" fmla="*/ 323850 w 481778"/>
                  <a:gd name="connsiteY4" fmla="*/ 269293 h 440743"/>
                  <a:gd name="connsiteX5" fmla="*/ 384175 w 481778"/>
                  <a:gd name="connsiteY5" fmla="*/ 240718 h 440743"/>
                  <a:gd name="connsiteX6" fmla="*/ 403225 w 481778"/>
                  <a:gd name="connsiteY6" fmla="*/ 212143 h 440743"/>
                  <a:gd name="connsiteX7" fmla="*/ 434975 w 481778"/>
                  <a:gd name="connsiteY7" fmla="*/ 120068 h 440743"/>
                  <a:gd name="connsiteX8" fmla="*/ 460375 w 481778"/>
                  <a:gd name="connsiteY8" fmla="*/ 5768 h 440743"/>
                  <a:gd name="connsiteX9" fmla="*/ 460375 w 481778"/>
                  <a:gd name="connsiteY9" fmla="*/ 313743 h 440743"/>
                  <a:gd name="connsiteX10" fmla="*/ 174625 w 481778"/>
                  <a:gd name="connsiteY10" fmla="*/ 440743 h 440743"/>
                  <a:gd name="connsiteX0" fmla="*/ 0 w 481778"/>
                  <a:gd name="connsiteY0" fmla="*/ 293197 h 436072"/>
                  <a:gd name="connsiteX1" fmla="*/ 0 w 481778"/>
                  <a:gd name="connsiteY1" fmla="*/ 293197 h 436072"/>
                  <a:gd name="connsiteX2" fmla="*/ 177800 w 481778"/>
                  <a:gd name="connsiteY2" fmla="*/ 290022 h 436072"/>
                  <a:gd name="connsiteX3" fmla="*/ 254000 w 481778"/>
                  <a:gd name="connsiteY3" fmla="*/ 277322 h 436072"/>
                  <a:gd name="connsiteX4" fmla="*/ 323850 w 481778"/>
                  <a:gd name="connsiteY4" fmla="*/ 264622 h 436072"/>
                  <a:gd name="connsiteX5" fmla="*/ 384175 w 481778"/>
                  <a:gd name="connsiteY5" fmla="*/ 236047 h 436072"/>
                  <a:gd name="connsiteX6" fmla="*/ 403225 w 481778"/>
                  <a:gd name="connsiteY6" fmla="*/ 207472 h 436072"/>
                  <a:gd name="connsiteX7" fmla="*/ 460375 w 481778"/>
                  <a:gd name="connsiteY7" fmla="*/ 1097 h 436072"/>
                  <a:gd name="connsiteX8" fmla="*/ 460375 w 481778"/>
                  <a:gd name="connsiteY8" fmla="*/ 309072 h 436072"/>
                  <a:gd name="connsiteX9" fmla="*/ 174625 w 481778"/>
                  <a:gd name="connsiteY9" fmla="*/ 436072 h 436072"/>
                  <a:gd name="connsiteX0" fmla="*/ 0 w 481778"/>
                  <a:gd name="connsiteY0" fmla="*/ 293223 h 436098"/>
                  <a:gd name="connsiteX1" fmla="*/ 0 w 481778"/>
                  <a:gd name="connsiteY1" fmla="*/ 293223 h 436098"/>
                  <a:gd name="connsiteX2" fmla="*/ 177800 w 481778"/>
                  <a:gd name="connsiteY2" fmla="*/ 290048 h 436098"/>
                  <a:gd name="connsiteX3" fmla="*/ 254000 w 481778"/>
                  <a:gd name="connsiteY3" fmla="*/ 277348 h 436098"/>
                  <a:gd name="connsiteX4" fmla="*/ 323850 w 481778"/>
                  <a:gd name="connsiteY4" fmla="*/ 264648 h 436098"/>
                  <a:gd name="connsiteX5" fmla="*/ 403225 w 481778"/>
                  <a:gd name="connsiteY5" fmla="*/ 207498 h 436098"/>
                  <a:gd name="connsiteX6" fmla="*/ 460375 w 481778"/>
                  <a:gd name="connsiteY6" fmla="*/ 1123 h 436098"/>
                  <a:gd name="connsiteX7" fmla="*/ 460375 w 481778"/>
                  <a:gd name="connsiteY7" fmla="*/ 309098 h 436098"/>
                  <a:gd name="connsiteX8" fmla="*/ 174625 w 481778"/>
                  <a:gd name="connsiteY8" fmla="*/ 436098 h 436098"/>
                  <a:gd name="connsiteX0" fmla="*/ 0 w 481778"/>
                  <a:gd name="connsiteY0" fmla="*/ 293235 h 436110"/>
                  <a:gd name="connsiteX1" fmla="*/ 0 w 481778"/>
                  <a:gd name="connsiteY1" fmla="*/ 293235 h 436110"/>
                  <a:gd name="connsiteX2" fmla="*/ 177800 w 481778"/>
                  <a:gd name="connsiteY2" fmla="*/ 290060 h 436110"/>
                  <a:gd name="connsiteX3" fmla="*/ 254000 w 481778"/>
                  <a:gd name="connsiteY3" fmla="*/ 277360 h 436110"/>
                  <a:gd name="connsiteX4" fmla="*/ 403225 w 481778"/>
                  <a:gd name="connsiteY4" fmla="*/ 207510 h 436110"/>
                  <a:gd name="connsiteX5" fmla="*/ 460375 w 481778"/>
                  <a:gd name="connsiteY5" fmla="*/ 1135 h 436110"/>
                  <a:gd name="connsiteX6" fmla="*/ 460375 w 481778"/>
                  <a:gd name="connsiteY6" fmla="*/ 309110 h 436110"/>
                  <a:gd name="connsiteX7" fmla="*/ 174625 w 481778"/>
                  <a:gd name="connsiteY7" fmla="*/ 436110 h 436110"/>
                  <a:gd name="connsiteX0" fmla="*/ 0 w 481778"/>
                  <a:gd name="connsiteY0" fmla="*/ 293248 h 436123"/>
                  <a:gd name="connsiteX1" fmla="*/ 0 w 481778"/>
                  <a:gd name="connsiteY1" fmla="*/ 293248 h 436123"/>
                  <a:gd name="connsiteX2" fmla="*/ 177800 w 481778"/>
                  <a:gd name="connsiteY2" fmla="*/ 290073 h 436123"/>
                  <a:gd name="connsiteX3" fmla="*/ 403225 w 481778"/>
                  <a:gd name="connsiteY3" fmla="*/ 207523 h 436123"/>
                  <a:gd name="connsiteX4" fmla="*/ 460375 w 481778"/>
                  <a:gd name="connsiteY4" fmla="*/ 1148 h 436123"/>
                  <a:gd name="connsiteX5" fmla="*/ 460375 w 481778"/>
                  <a:gd name="connsiteY5" fmla="*/ 309123 h 436123"/>
                  <a:gd name="connsiteX6" fmla="*/ 174625 w 481778"/>
                  <a:gd name="connsiteY6" fmla="*/ 436123 h 436123"/>
                  <a:gd name="connsiteX0" fmla="*/ 0 w 481778"/>
                  <a:gd name="connsiteY0" fmla="*/ 293251 h 436126"/>
                  <a:gd name="connsiteX1" fmla="*/ 0 w 481778"/>
                  <a:gd name="connsiteY1" fmla="*/ 293251 h 436126"/>
                  <a:gd name="connsiteX2" fmla="*/ 403225 w 481778"/>
                  <a:gd name="connsiteY2" fmla="*/ 207526 h 436126"/>
                  <a:gd name="connsiteX3" fmla="*/ 460375 w 481778"/>
                  <a:gd name="connsiteY3" fmla="*/ 1151 h 436126"/>
                  <a:gd name="connsiteX4" fmla="*/ 460375 w 481778"/>
                  <a:gd name="connsiteY4" fmla="*/ 309126 h 436126"/>
                  <a:gd name="connsiteX5" fmla="*/ 174625 w 481778"/>
                  <a:gd name="connsiteY5" fmla="*/ 436126 h 436126"/>
                  <a:gd name="connsiteX0" fmla="*/ 0 w 538755"/>
                  <a:gd name="connsiteY0" fmla="*/ 298862 h 441737"/>
                  <a:gd name="connsiteX1" fmla="*/ 0 w 538755"/>
                  <a:gd name="connsiteY1" fmla="*/ 298862 h 441737"/>
                  <a:gd name="connsiteX2" fmla="*/ 403225 w 538755"/>
                  <a:gd name="connsiteY2" fmla="*/ 213137 h 441737"/>
                  <a:gd name="connsiteX3" fmla="*/ 538713 w 538755"/>
                  <a:gd name="connsiteY3" fmla="*/ 1124 h 441737"/>
                  <a:gd name="connsiteX4" fmla="*/ 460375 w 538755"/>
                  <a:gd name="connsiteY4" fmla="*/ 314737 h 441737"/>
                  <a:gd name="connsiteX5" fmla="*/ 174625 w 538755"/>
                  <a:gd name="connsiteY5" fmla="*/ 441737 h 441737"/>
                  <a:gd name="connsiteX0" fmla="*/ 0 w 538755"/>
                  <a:gd name="connsiteY0" fmla="*/ 298862 h 441737"/>
                  <a:gd name="connsiteX1" fmla="*/ 0 w 538755"/>
                  <a:gd name="connsiteY1" fmla="*/ 298862 h 441737"/>
                  <a:gd name="connsiteX2" fmla="*/ 403225 w 538755"/>
                  <a:gd name="connsiteY2" fmla="*/ 213137 h 441737"/>
                  <a:gd name="connsiteX3" fmla="*/ 538713 w 538755"/>
                  <a:gd name="connsiteY3" fmla="*/ 1124 h 441737"/>
                  <a:gd name="connsiteX4" fmla="*/ 460375 w 538755"/>
                  <a:gd name="connsiteY4" fmla="*/ 314737 h 441737"/>
                  <a:gd name="connsiteX5" fmla="*/ 174625 w 538755"/>
                  <a:gd name="connsiteY5" fmla="*/ 441737 h 441737"/>
                  <a:gd name="connsiteX6" fmla="*/ 0 w 538755"/>
                  <a:gd name="connsiteY6" fmla="*/ 298862 h 441737"/>
                  <a:gd name="connsiteX0" fmla="*/ 0 w 538755"/>
                  <a:gd name="connsiteY0" fmla="*/ 298862 h 444049"/>
                  <a:gd name="connsiteX1" fmla="*/ 0 w 538755"/>
                  <a:gd name="connsiteY1" fmla="*/ 298862 h 444049"/>
                  <a:gd name="connsiteX2" fmla="*/ 403225 w 538755"/>
                  <a:gd name="connsiteY2" fmla="*/ 213137 h 444049"/>
                  <a:gd name="connsiteX3" fmla="*/ 538713 w 538755"/>
                  <a:gd name="connsiteY3" fmla="*/ 1124 h 444049"/>
                  <a:gd name="connsiteX4" fmla="*/ 460375 w 538755"/>
                  <a:gd name="connsiteY4" fmla="*/ 314737 h 444049"/>
                  <a:gd name="connsiteX5" fmla="*/ 174625 w 538755"/>
                  <a:gd name="connsiteY5" fmla="*/ 441737 h 444049"/>
                  <a:gd name="connsiteX6" fmla="*/ 0 w 538755"/>
                  <a:gd name="connsiteY6" fmla="*/ 298862 h 444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8755" h="444049">
                    <a:moveTo>
                      <a:pt x="0" y="298862"/>
                    </a:moveTo>
                    <a:lnTo>
                      <a:pt x="0" y="298862"/>
                    </a:lnTo>
                    <a:cubicBezTo>
                      <a:pt x="67204" y="284575"/>
                      <a:pt x="313440" y="262760"/>
                      <a:pt x="403225" y="213137"/>
                    </a:cubicBezTo>
                    <a:cubicBezTo>
                      <a:pt x="493010" y="163514"/>
                      <a:pt x="529188" y="-15809"/>
                      <a:pt x="538713" y="1124"/>
                    </a:cubicBezTo>
                    <a:cubicBezTo>
                      <a:pt x="539771" y="47161"/>
                      <a:pt x="521056" y="241302"/>
                      <a:pt x="460375" y="314737"/>
                    </a:cubicBezTo>
                    <a:cubicBezTo>
                      <a:pt x="399694" y="388172"/>
                      <a:pt x="229515" y="432014"/>
                      <a:pt x="174625" y="441737"/>
                    </a:cubicBezTo>
                    <a:cubicBezTo>
                      <a:pt x="61580" y="461762"/>
                      <a:pt x="58208" y="346487"/>
                      <a:pt x="0" y="29886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9" name="Group 408"/>
            <p:cNvGrpSpPr/>
            <p:nvPr/>
          </p:nvGrpSpPr>
          <p:grpSpPr>
            <a:xfrm>
              <a:off x="2326113" y="3733174"/>
              <a:ext cx="287701" cy="291579"/>
              <a:chOff x="2249998" y="4433432"/>
              <a:chExt cx="855835" cy="867368"/>
            </a:xfrm>
            <a:grpFill/>
          </p:grpSpPr>
          <p:sp>
            <p:nvSpPr>
              <p:cNvPr id="410" name="Chord 409"/>
              <p:cNvSpPr/>
              <p:nvPr/>
            </p:nvSpPr>
            <p:spPr>
              <a:xfrm rot="18646141">
                <a:off x="2244232" y="4439198"/>
                <a:ext cx="867368" cy="855835"/>
              </a:xfrm>
              <a:prstGeom prst="chord">
                <a:avLst>
                  <a:gd name="adj1" fmla="val 21522466"/>
                  <a:gd name="adj2" fmla="val 16982415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11" name="Group 410"/>
              <p:cNvGrpSpPr/>
              <p:nvPr/>
            </p:nvGrpSpPr>
            <p:grpSpPr>
              <a:xfrm rot="2667229">
                <a:off x="2458995" y="4650041"/>
                <a:ext cx="466054" cy="462577"/>
                <a:chOff x="1194241" y="4607184"/>
                <a:chExt cx="1541553" cy="1530050"/>
              </a:xfrm>
              <a:grpFill/>
            </p:grpSpPr>
            <p:sp>
              <p:nvSpPr>
                <p:cNvPr id="412" name="Teardrop 411"/>
                <p:cNvSpPr/>
                <p:nvPr/>
              </p:nvSpPr>
              <p:spPr>
                <a:xfrm>
                  <a:off x="1194241" y="5217858"/>
                  <a:ext cx="919376" cy="919376"/>
                </a:xfrm>
                <a:prstGeom prst="teardrop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Right Triangle 412"/>
                <p:cNvSpPr/>
                <p:nvPr/>
              </p:nvSpPr>
              <p:spPr>
                <a:xfrm>
                  <a:off x="2053429" y="4607184"/>
                  <a:ext cx="682365" cy="682365"/>
                </a:xfrm>
                <a:prstGeom prst="rtTriangl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442" name="Group 441"/>
          <p:cNvGrpSpPr/>
          <p:nvPr/>
        </p:nvGrpSpPr>
        <p:grpSpPr>
          <a:xfrm>
            <a:off x="7162501" y="2841082"/>
            <a:ext cx="1669112" cy="1742303"/>
            <a:chOff x="2326113" y="2796726"/>
            <a:chExt cx="1669112" cy="1742303"/>
          </a:xfrm>
        </p:grpSpPr>
        <p:grpSp>
          <p:nvGrpSpPr>
            <p:cNvPr id="443" name="Group 442"/>
            <p:cNvGrpSpPr/>
            <p:nvPr/>
          </p:nvGrpSpPr>
          <p:grpSpPr>
            <a:xfrm rot="5400000">
              <a:off x="2590297" y="2618733"/>
              <a:ext cx="1156951" cy="1512937"/>
              <a:chOff x="5475398" y="4571683"/>
              <a:chExt cx="1188720" cy="1554480"/>
            </a:xfrm>
            <a:solidFill>
              <a:srgbClr val="000000"/>
            </a:solidFill>
          </p:grpSpPr>
          <p:sp>
            <p:nvSpPr>
              <p:cNvPr id="470" name="Rectangle 469"/>
              <p:cNvSpPr/>
              <p:nvPr/>
            </p:nvSpPr>
            <p:spPr>
              <a:xfrm>
                <a:off x="5475398" y="5733185"/>
                <a:ext cx="365760" cy="91440"/>
              </a:xfrm>
              <a:prstGeom prst="rect">
                <a:avLst/>
              </a:prstGeom>
              <a:solidFill>
                <a:srgbClr val="4F81B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1" name="Rectangle 470"/>
              <p:cNvSpPr/>
              <p:nvPr/>
            </p:nvSpPr>
            <p:spPr>
              <a:xfrm>
                <a:off x="5749718" y="4754563"/>
                <a:ext cx="91440" cy="978622"/>
              </a:xfrm>
              <a:prstGeom prst="rect">
                <a:avLst/>
              </a:prstGeom>
              <a:solidFill>
                <a:srgbClr val="4F81B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2" name="Rectangle 471"/>
              <p:cNvSpPr/>
              <p:nvPr/>
            </p:nvSpPr>
            <p:spPr>
              <a:xfrm>
                <a:off x="5749718" y="6034723"/>
                <a:ext cx="640080" cy="9144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Rectangle 472"/>
              <p:cNvSpPr/>
              <p:nvPr/>
            </p:nvSpPr>
            <p:spPr>
              <a:xfrm>
                <a:off x="6115478" y="4571683"/>
                <a:ext cx="548640" cy="9144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4" name="Rectangle 473"/>
              <p:cNvSpPr/>
              <p:nvPr/>
            </p:nvSpPr>
            <p:spPr>
              <a:xfrm>
                <a:off x="5749718" y="4754563"/>
                <a:ext cx="457200" cy="91440"/>
              </a:xfrm>
              <a:prstGeom prst="rect">
                <a:avLst/>
              </a:prstGeom>
              <a:solidFill>
                <a:srgbClr val="4F81B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5" name="Rectangle 474"/>
              <p:cNvSpPr/>
              <p:nvPr/>
            </p:nvSpPr>
            <p:spPr>
              <a:xfrm>
                <a:off x="6115478" y="4571683"/>
                <a:ext cx="91440" cy="182880"/>
              </a:xfrm>
              <a:prstGeom prst="rect">
                <a:avLst/>
              </a:prstGeom>
              <a:solidFill>
                <a:srgbClr val="4F81B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6" name="Rectangle 475"/>
              <p:cNvSpPr/>
              <p:nvPr/>
            </p:nvSpPr>
            <p:spPr>
              <a:xfrm>
                <a:off x="5749718" y="5824625"/>
                <a:ext cx="91440" cy="301538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Rectangle 476"/>
              <p:cNvSpPr/>
              <p:nvPr/>
            </p:nvSpPr>
            <p:spPr>
              <a:xfrm>
                <a:off x="6115478" y="4846003"/>
                <a:ext cx="91440" cy="18288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8" name="Rectangle 477"/>
              <p:cNvSpPr/>
              <p:nvPr/>
            </p:nvSpPr>
            <p:spPr>
              <a:xfrm>
                <a:off x="6115478" y="4937443"/>
                <a:ext cx="365760" cy="9144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4" name="Group 443"/>
            <p:cNvGrpSpPr/>
            <p:nvPr/>
          </p:nvGrpSpPr>
          <p:grpSpPr>
            <a:xfrm>
              <a:off x="3771925" y="4020291"/>
              <a:ext cx="223300" cy="518738"/>
              <a:chOff x="2249838" y="1898254"/>
              <a:chExt cx="987092" cy="2087036"/>
            </a:xfrm>
            <a:solidFill>
              <a:schemeClr val="tx1"/>
            </a:solidFill>
          </p:grpSpPr>
          <p:sp>
            <p:nvSpPr>
              <p:cNvPr id="462" name="Oval 461"/>
              <p:cNvSpPr/>
              <p:nvPr/>
            </p:nvSpPr>
            <p:spPr>
              <a:xfrm>
                <a:off x="2549436" y="1898254"/>
                <a:ext cx="409658" cy="418436"/>
              </a:xfrm>
              <a:prstGeom prst="ellipse">
                <a:avLst/>
              </a:prstGeom>
              <a:solidFill>
                <a:srgbClr val="4F81B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3" name="Rounded Rectangle 462"/>
              <p:cNvSpPr/>
              <p:nvPr/>
            </p:nvSpPr>
            <p:spPr>
              <a:xfrm>
                <a:off x="2466787" y="2291414"/>
                <a:ext cx="574956" cy="881077"/>
              </a:xfrm>
              <a:prstGeom prst="roundRect">
                <a:avLst>
                  <a:gd name="adj" fmla="val 34943"/>
                </a:avLst>
              </a:prstGeom>
              <a:solidFill>
                <a:srgbClr val="4F81B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4" name="Rounded Rectangle 463"/>
              <p:cNvSpPr/>
              <p:nvPr/>
            </p:nvSpPr>
            <p:spPr>
              <a:xfrm>
                <a:off x="2467508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solidFill>
                <a:srgbClr val="4F81B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5" name="Rounded Rectangle 464"/>
              <p:cNvSpPr/>
              <p:nvPr/>
            </p:nvSpPr>
            <p:spPr>
              <a:xfrm>
                <a:off x="2776423" y="2850999"/>
                <a:ext cx="264599" cy="1134291"/>
              </a:xfrm>
              <a:prstGeom prst="roundRect">
                <a:avLst>
                  <a:gd name="adj" fmla="val 34943"/>
                </a:avLst>
              </a:prstGeom>
              <a:solidFill>
                <a:srgbClr val="4F81B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6" name="Rounded Rectangle 465"/>
              <p:cNvSpPr/>
              <p:nvPr/>
            </p:nvSpPr>
            <p:spPr>
              <a:xfrm rot="911694">
                <a:off x="2399196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solidFill>
                <a:srgbClr val="4F81B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7" name="Rounded Rectangle 466"/>
              <p:cNvSpPr/>
              <p:nvPr/>
            </p:nvSpPr>
            <p:spPr>
              <a:xfrm rot="20688306" flipH="1">
                <a:off x="2951379" y="2316690"/>
                <a:ext cx="157955" cy="648070"/>
              </a:xfrm>
              <a:prstGeom prst="roundRect">
                <a:avLst>
                  <a:gd name="adj" fmla="val 50000"/>
                </a:avLst>
              </a:prstGeom>
              <a:solidFill>
                <a:srgbClr val="4F81B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8" name="Rounded Rectangle 467"/>
              <p:cNvSpPr/>
              <p:nvPr/>
            </p:nvSpPr>
            <p:spPr>
              <a:xfrm rot="9574993">
                <a:off x="2249838" y="2493118"/>
                <a:ext cx="157955" cy="468168"/>
              </a:xfrm>
              <a:prstGeom prst="roundRect">
                <a:avLst>
                  <a:gd name="adj" fmla="val 50000"/>
                </a:avLst>
              </a:prstGeom>
              <a:solidFill>
                <a:srgbClr val="4F81B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9" name="Rounded Rectangle 468"/>
              <p:cNvSpPr/>
              <p:nvPr/>
            </p:nvSpPr>
            <p:spPr>
              <a:xfrm rot="9617353">
                <a:off x="3078975" y="2800129"/>
                <a:ext cx="157955" cy="468168"/>
              </a:xfrm>
              <a:prstGeom prst="roundRect">
                <a:avLst>
                  <a:gd name="adj" fmla="val 50000"/>
                </a:avLst>
              </a:prstGeom>
              <a:solidFill>
                <a:srgbClr val="4F81B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5" name="Group 444"/>
            <p:cNvGrpSpPr/>
            <p:nvPr/>
          </p:nvGrpSpPr>
          <p:grpSpPr>
            <a:xfrm>
              <a:off x="3422948" y="3826722"/>
              <a:ext cx="225936" cy="395372"/>
              <a:chOff x="3706172" y="4175767"/>
              <a:chExt cx="624844" cy="941441"/>
            </a:xfrm>
            <a:solidFill>
              <a:schemeClr val="tx1"/>
            </a:solidFill>
          </p:grpSpPr>
          <p:sp>
            <p:nvSpPr>
              <p:cNvPr id="451" name="Heart 450"/>
              <p:cNvSpPr/>
              <p:nvPr/>
            </p:nvSpPr>
            <p:spPr>
              <a:xfrm rot="10800000">
                <a:off x="3761942" y="4334756"/>
                <a:ext cx="518392" cy="746842"/>
              </a:xfrm>
              <a:prstGeom prst="hear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Rectangle 451"/>
              <p:cNvSpPr/>
              <p:nvPr/>
            </p:nvSpPr>
            <p:spPr>
              <a:xfrm>
                <a:off x="3889676" y="4729529"/>
                <a:ext cx="262923" cy="344770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Heart 452"/>
              <p:cNvSpPr/>
              <p:nvPr/>
            </p:nvSpPr>
            <p:spPr>
              <a:xfrm>
                <a:off x="3820310" y="4201584"/>
                <a:ext cx="408262" cy="315136"/>
              </a:xfrm>
              <a:prstGeom prst="hear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4" name="Rectangle 453"/>
              <p:cNvSpPr/>
              <p:nvPr/>
            </p:nvSpPr>
            <p:spPr>
              <a:xfrm>
                <a:off x="3948044" y="4204759"/>
                <a:ext cx="207067" cy="12587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5" name="Group 454"/>
              <p:cNvGrpSpPr/>
              <p:nvPr/>
            </p:nvGrpSpPr>
            <p:grpSpPr>
              <a:xfrm rot="19881946">
                <a:off x="3706172" y="4184753"/>
                <a:ext cx="207654" cy="126235"/>
                <a:chOff x="4173540" y="5081599"/>
                <a:chExt cx="518392" cy="315136"/>
              </a:xfrm>
              <a:grpFill/>
            </p:grpSpPr>
            <p:sp>
              <p:nvSpPr>
                <p:cNvPr id="460" name="Heart 459"/>
                <p:cNvSpPr/>
                <p:nvPr/>
              </p:nvSpPr>
              <p:spPr>
                <a:xfrm>
                  <a:off x="4173540" y="5081599"/>
                  <a:ext cx="518392" cy="315136"/>
                </a:xfrm>
                <a:prstGeom prst="hear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1" name="Rectangle 460"/>
                <p:cNvSpPr/>
                <p:nvPr/>
              </p:nvSpPr>
              <p:spPr>
                <a:xfrm>
                  <a:off x="4301272" y="5084774"/>
                  <a:ext cx="262923" cy="125873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6" name="Group 455"/>
              <p:cNvGrpSpPr/>
              <p:nvPr/>
            </p:nvGrpSpPr>
            <p:grpSpPr>
              <a:xfrm rot="1261601">
                <a:off x="4110770" y="4175767"/>
                <a:ext cx="207654" cy="126235"/>
                <a:chOff x="4173540" y="5081599"/>
                <a:chExt cx="518392" cy="315136"/>
              </a:xfrm>
              <a:grpFill/>
            </p:grpSpPr>
            <p:sp>
              <p:nvSpPr>
                <p:cNvPr id="458" name="Heart 457"/>
                <p:cNvSpPr/>
                <p:nvPr/>
              </p:nvSpPr>
              <p:spPr>
                <a:xfrm>
                  <a:off x="4173540" y="5081599"/>
                  <a:ext cx="518392" cy="315136"/>
                </a:xfrm>
                <a:prstGeom prst="hear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9" name="Rectangle 458"/>
                <p:cNvSpPr/>
                <p:nvPr/>
              </p:nvSpPr>
              <p:spPr>
                <a:xfrm>
                  <a:off x="4301272" y="5084774"/>
                  <a:ext cx="262923" cy="125873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57" name="Freeform 456"/>
              <p:cNvSpPr/>
              <p:nvPr/>
            </p:nvSpPr>
            <p:spPr>
              <a:xfrm>
                <a:off x="3894308" y="4867119"/>
                <a:ext cx="436708" cy="250089"/>
              </a:xfrm>
              <a:custGeom>
                <a:avLst/>
                <a:gdLst>
                  <a:gd name="connsiteX0" fmla="*/ 0 w 467316"/>
                  <a:gd name="connsiteY0" fmla="*/ 292100 h 444500"/>
                  <a:gd name="connsiteX1" fmla="*/ 0 w 467316"/>
                  <a:gd name="connsiteY1" fmla="*/ 292100 h 444500"/>
                  <a:gd name="connsiteX2" fmla="*/ 177800 w 467316"/>
                  <a:gd name="connsiteY2" fmla="*/ 288925 h 444500"/>
                  <a:gd name="connsiteX3" fmla="*/ 254000 w 467316"/>
                  <a:gd name="connsiteY3" fmla="*/ 276225 h 444500"/>
                  <a:gd name="connsiteX4" fmla="*/ 323850 w 467316"/>
                  <a:gd name="connsiteY4" fmla="*/ 263525 h 444500"/>
                  <a:gd name="connsiteX5" fmla="*/ 384175 w 467316"/>
                  <a:gd name="connsiteY5" fmla="*/ 234950 h 444500"/>
                  <a:gd name="connsiteX6" fmla="*/ 403225 w 467316"/>
                  <a:gd name="connsiteY6" fmla="*/ 206375 h 444500"/>
                  <a:gd name="connsiteX7" fmla="*/ 434975 w 467316"/>
                  <a:gd name="connsiteY7" fmla="*/ 114300 h 444500"/>
                  <a:gd name="connsiteX8" fmla="*/ 447675 w 467316"/>
                  <a:gd name="connsiteY8" fmla="*/ 63500 h 444500"/>
                  <a:gd name="connsiteX9" fmla="*/ 454025 w 467316"/>
                  <a:gd name="connsiteY9" fmla="*/ 31750 h 444500"/>
                  <a:gd name="connsiteX10" fmla="*/ 460375 w 467316"/>
                  <a:gd name="connsiteY10" fmla="*/ 0 h 444500"/>
                  <a:gd name="connsiteX11" fmla="*/ 463550 w 467316"/>
                  <a:gd name="connsiteY11" fmla="*/ 139700 h 444500"/>
                  <a:gd name="connsiteX12" fmla="*/ 460375 w 467316"/>
                  <a:gd name="connsiteY12" fmla="*/ 307975 h 444500"/>
                  <a:gd name="connsiteX13" fmla="*/ 444500 w 467316"/>
                  <a:gd name="connsiteY13" fmla="*/ 327025 h 444500"/>
                  <a:gd name="connsiteX14" fmla="*/ 406400 w 467316"/>
                  <a:gd name="connsiteY14" fmla="*/ 358775 h 444500"/>
                  <a:gd name="connsiteX15" fmla="*/ 381000 w 467316"/>
                  <a:gd name="connsiteY15" fmla="*/ 377825 h 444500"/>
                  <a:gd name="connsiteX16" fmla="*/ 311150 w 467316"/>
                  <a:gd name="connsiteY16" fmla="*/ 428625 h 444500"/>
                  <a:gd name="connsiteX17" fmla="*/ 285750 w 467316"/>
                  <a:gd name="connsiteY17" fmla="*/ 441325 h 444500"/>
                  <a:gd name="connsiteX18" fmla="*/ 231775 w 467316"/>
                  <a:gd name="connsiteY18" fmla="*/ 444500 h 444500"/>
                  <a:gd name="connsiteX19" fmla="*/ 174625 w 467316"/>
                  <a:gd name="connsiteY19" fmla="*/ 434975 h 444500"/>
                  <a:gd name="connsiteX20" fmla="*/ 146050 w 467316"/>
                  <a:gd name="connsiteY20" fmla="*/ 422275 h 444500"/>
                  <a:gd name="connsiteX21" fmla="*/ 127000 w 467316"/>
                  <a:gd name="connsiteY21" fmla="*/ 415925 h 444500"/>
                  <a:gd name="connsiteX22" fmla="*/ 117475 w 467316"/>
                  <a:gd name="connsiteY22" fmla="*/ 412750 h 444500"/>
                  <a:gd name="connsiteX23" fmla="*/ 104775 w 467316"/>
                  <a:gd name="connsiteY23" fmla="*/ 409575 h 444500"/>
                  <a:gd name="connsiteX24" fmla="*/ 101600 w 467316"/>
                  <a:gd name="connsiteY24" fmla="*/ 406400 h 444500"/>
                  <a:gd name="connsiteX25" fmla="*/ 101600 w 467316"/>
                  <a:gd name="connsiteY25" fmla="*/ 406400 h 444500"/>
                  <a:gd name="connsiteX0" fmla="*/ 0 w 461822"/>
                  <a:gd name="connsiteY0" fmla="*/ 292100 h 444500"/>
                  <a:gd name="connsiteX1" fmla="*/ 0 w 461822"/>
                  <a:gd name="connsiteY1" fmla="*/ 292100 h 444500"/>
                  <a:gd name="connsiteX2" fmla="*/ 177800 w 461822"/>
                  <a:gd name="connsiteY2" fmla="*/ 288925 h 444500"/>
                  <a:gd name="connsiteX3" fmla="*/ 254000 w 461822"/>
                  <a:gd name="connsiteY3" fmla="*/ 276225 h 444500"/>
                  <a:gd name="connsiteX4" fmla="*/ 323850 w 461822"/>
                  <a:gd name="connsiteY4" fmla="*/ 263525 h 444500"/>
                  <a:gd name="connsiteX5" fmla="*/ 384175 w 461822"/>
                  <a:gd name="connsiteY5" fmla="*/ 234950 h 444500"/>
                  <a:gd name="connsiteX6" fmla="*/ 403225 w 461822"/>
                  <a:gd name="connsiteY6" fmla="*/ 206375 h 444500"/>
                  <a:gd name="connsiteX7" fmla="*/ 434975 w 461822"/>
                  <a:gd name="connsiteY7" fmla="*/ 114300 h 444500"/>
                  <a:gd name="connsiteX8" fmla="*/ 447675 w 461822"/>
                  <a:gd name="connsiteY8" fmla="*/ 63500 h 444500"/>
                  <a:gd name="connsiteX9" fmla="*/ 454025 w 461822"/>
                  <a:gd name="connsiteY9" fmla="*/ 31750 h 444500"/>
                  <a:gd name="connsiteX10" fmla="*/ 460375 w 461822"/>
                  <a:gd name="connsiteY10" fmla="*/ 0 h 444500"/>
                  <a:gd name="connsiteX11" fmla="*/ 460375 w 461822"/>
                  <a:gd name="connsiteY11" fmla="*/ 307975 h 444500"/>
                  <a:gd name="connsiteX12" fmla="*/ 444500 w 461822"/>
                  <a:gd name="connsiteY12" fmla="*/ 327025 h 444500"/>
                  <a:gd name="connsiteX13" fmla="*/ 406400 w 461822"/>
                  <a:gd name="connsiteY13" fmla="*/ 358775 h 444500"/>
                  <a:gd name="connsiteX14" fmla="*/ 381000 w 461822"/>
                  <a:gd name="connsiteY14" fmla="*/ 377825 h 444500"/>
                  <a:gd name="connsiteX15" fmla="*/ 311150 w 461822"/>
                  <a:gd name="connsiteY15" fmla="*/ 428625 h 444500"/>
                  <a:gd name="connsiteX16" fmla="*/ 285750 w 461822"/>
                  <a:gd name="connsiteY16" fmla="*/ 441325 h 444500"/>
                  <a:gd name="connsiteX17" fmla="*/ 231775 w 461822"/>
                  <a:gd name="connsiteY17" fmla="*/ 444500 h 444500"/>
                  <a:gd name="connsiteX18" fmla="*/ 174625 w 461822"/>
                  <a:gd name="connsiteY18" fmla="*/ 434975 h 444500"/>
                  <a:gd name="connsiteX19" fmla="*/ 146050 w 461822"/>
                  <a:gd name="connsiteY19" fmla="*/ 422275 h 444500"/>
                  <a:gd name="connsiteX20" fmla="*/ 127000 w 461822"/>
                  <a:gd name="connsiteY20" fmla="*/ 415925 h 444500"/>
                  <a:gd name="connsiteX21" fmla="*/ 117475 w 461822"/>
                  <a:gd name="connsiteY21" fmla="*/ 412750 h 444500"/>
                  <a:gd name="connsiteX22" fmla="*/ 104775 w 461822"/>
                  <a:gd name="connsiteY22" fmla="*/ 409575 h 444500"/>
                  <a:gd name="connsiteX23" fmla="*/ 101600 w 461822"/>
                  <a:gd name="connsiteY23" fmla="*/ 406400 h 444500"/>
                  <a:gd name="connsiteX24" fmla="*/ 101600 w 461822"/>
                  <a:gd name="connsiteY24" fmla="*/ 406400 h 444500"/>
                  <a:gd name="connsiteX0" fmla="*/ 0 w 464618"/>
                  <a:gd name="connsiteY0" fmla="*/ 292100 h 444500"/>
                  <a:gd name="connsiteX1" fmla="*/ 0 w 464618"/>
                  <a:gd name="connsiteY1" fmla="*/ 292100 h 444500"/>
                  <a:gd name="connsiteX2" fmla="*/ 177800 w 464618"/>
                  <a:gd name="connsiteY2" fmla="*/ 288925 h 444500"/>
                  <a:gd name="connsiteX3" fmla="*/ 254000 w 464618"/>
                  <a:gd name="connsiteY3" fmla="*/ 276225 h 444500"/>
                  <a:gd name="connsiteX4" fmla="*/ 323850 w 464618"/>
                  <a:gd name="connsiteY4" fmla="*/ 263525 h 444500"/>
                  <a:gd name="connsiteX5" fmla="*/ 384175 w 464618"/>
                  <a:gd name="connsiteY5" fmla="*/ 234950 h 444500"/>
                  <a:gd name="connsiteX6" fmla="*/ 403225 w 464618"/>
                  <a:gd name="connsiteY6" fmla="*/ 206375 h 444500"/>
                  <a:gd name="connsiteX7" fmla="*/ 434975 w 464618"/>
                  <a:gd name="connsiteY7" fmla="*/ 114300 h 444500"/>
                  <a:gd name="connsiteX8" fmla="*/ 447675 w 464618"/>
                  <a:gd name="connsiteY8" fmla="*/ 63500 h 444500"/>
                  <a:gd name="connsiteX9" fmla="*/ 454025 w 464618"/>
                  <a:gd name="connsiteY9" fmla="*/ 31750 h 444500"/>
                  <a:gd name="connsiteX10" fmla="*/ 460375 w 464618"/>
                  <a:gd name="connsiteY10" fmla="*/ 0 h 444500"/>
                  <a:gd name="connsiteX11" fmla="*/ 460375 w 464618"/>
                  <a:gd name="connsiteY11" fmla="*/ 307975 h 444500"/>
                  <a:gd name="connsiteX12" fmla="*/ 406400 w 464618"/>
                  <a:gd name="connsiteY12" fmla="*/ 358775 h 444500"/>
                  <a:gd name="connsiteX13" fmla="*/ 381000 w 464618"/>
                  <a:gd name="connsiteY13" fmla="*/ 377825 h 444500"/>
                  <a:gd name="connsiteX14" fmla="*/ 311150 w 464618"/>
                  <a:gd name="connsiteY14" fmla="*/ 428625 h 444500"/>
                  <a:gd name="connsiteX15" fmla="*/ 285750 w 464618"/>
                  <a:gd name="connsiteY15" fmla="*/ 441325 h 444500"/>
                  <a:gd name="connsiteX16" fmla="*/ 231775 w 464618"/>
                  <a:gd name="connsiteY16" fmla="*/ 444500 h 444500"/>
                  <a:gd name="connsiteX17" fmla="*/ 174625 w 464618"/>
                  <a:gd name="connsiteY17" fmla="*/ 434975 h 444500"/>
                  <a:gd name="connsiteX18" fmla="*/ 146050 w 464618"/>
                  <a:gd name="connsiteY18" fmla="*/ 422275 h 444500"/>
                  <a:gd name="connsiteX19" fmla="*/ 127000 w 464618"/>
                  <a:gd name="connsiteY19" fmla="*/ 415925 h 444500"/>
                  <a:gd name="connsiteX20" fmla="*/ 117475 w 464618"/>
                  <a:gd name="connsiteY20" fmla="*/ 412750 h 444500"/>
                  <a:gd name="connsiteX21" fmla="*/ 104775 w 464618"/>
                  <a:gd name="connsiteY21" fmla="*/ 409575 h 444500"/>
                  <a:gd name="connsiteX22" fmla="*/ 101600 w 464618"/>
                  <a:gd name="connsiteY22" fmla="*/ 406400 h 444500"/>
                  <a:gd name="connsiteX23" fmla="*/ 101600 w 464618"/>
                  <a:gd name="connsiteY23" fmla="*/ 406400 h 444500"/>
                  <a:gd name="connsiteX0" fmla="*/ 0 w 466496"/>
                  <a:gd name="connsiteY0" fmla="*/ 292100 h 444500"/>
                  <a:gd name="connsiteX1" fmla="*/ 0 w 466496"/>
                  <a:gd name="connsiteY1" fmla="*/ 292100 h 444500"/>
                  <a:gd name="connsiteX2" fmla="*/ 177800 w 466496"/>
                  <a:gd name="connsiteY2" fmla="*/ 288925 h 444500"/>
                  <a:gd name="connsiteX3" fmla="*/ 254000 w 466496"/>
                  <a:gd name="connsiteY3" fmla="*/ 276225 h 444500"/>
                  <a:gd name="connsiteX4" fmla="*/ 323850 w 466496"/>
                  <a:gd name="connsiteY4" fmla="*/ 263525 h 444500"/>
                  <a:gd name="connsiteX5" fmla="*/ 384175 w 466496"/>
                  <a:gd name="connsiteY5" fmla="*/ 234950 h 444500"/>
                  <a:gd name="connsiteX6" fmla="*/ 403225 w 466496"/>
                  <a:gd name="connsiteY6" fmla="*/ 206375 h 444500"/>
                  <a:gd name="connsiteX7" fmla="*/ 434975 w 466496"/>
                  <a:gd name="connsiteY7" fmla="*/ 114300 h 444500"/>
                  <a:gd name="connsiteX8" fmla="*/ 447675 w 466496"/>
                  <a:gd name="connsiteY8" fmla="*/ 63500 h 444500"/>
                  <a:gd name="connsiteX9" fmla="*/ 454025 w 466496"/>
                  <a:gd name="connsiteY9" fmla="*/ 31750 h 444500"/>
                  <a:gd name="connsiteX10" fmla="*/ 460375 w 466496"/>
                  <a:gd name="connsiteY10" fmla="*/ 0 h 444500"/>
                  <a:gd name="connsiteX11" fmla="*/ 460375 w 466496"/>
                  <a:gd name="connsiteY11" fmla="*/ 307975 h 444500"/>
                  <a:gd name="connsiteX12" fmla="*/ 381000 w 466496"/>
                  <a:gd name="connsiteY12" fmla="*/ 377825 h 444500"/>
                  <a:gd name="connsiteX13" fmla="*/ 311150 w 466496"/>
                  <a:gd name="connsiteY13" fmla="*/ 428625 h 444500"/>
                  <a:gd name="connsiteX14" fmla="*/ 285750 w 466496"/>
                  <a:gd name="connsiteY14" fmla="*/ 441325 h 444500"/>
                  <a:gd name="connsiteX15" fmla="*/ 231775 w 466496"/>
                  <a:gd name="connsiteY15" fmla="*/ 444500 h 444500"/>
                  <a:gd name="connsiteX16" fmla="*/ 174625 w 466496"/>
                  <a:gd name="connsiteY16" fmla="*/ 434975 h 444500"/>
                  <a:gd name="connsiteX17" fmla="*/ 146050 w 466496"/>
                  <a:gd name="connsiteY17" fmla="*/ 422275 h 444500"/>
                  <a:gd name="connsiteX18" fmla="*/ 127000 w 466496"/>
                  <a:gd name="connsiteY18" fmla="*/ 415925 h 444500"/>
                  <a:gd name="connsiteX19" fmla="*/ 117475 w 466496"/>
                  <a:gd name="connsiteY19" fmla="*/ 412750 h 444500"/>
                  <a:gd name="connsiteX20" fmla="*/ 104775 w 466496"/>
                  <a:gd name="connsiteY20" fmla="*/ 409575 h 444500"/>
                  <a:gd name="connsiteX21" fmla="*/ 101600 w 466496"/>
                  <a:gd name="connsiteY21" fmla="*/ 406400 h 444500"/>
                  <a:gd name="connsiteX22" fmla="*/ 101600 w 466496"/>
                  <a:gd name="connsiteY22" fmla="*/ 406400 h 444500"/>
                  <a:gd name="connsiteX0" fmla="*/ 0 w 471667"/>
                  <a:gd name="connsiteY0" fmla="*/ 292100 h 444500"/>
                  <a:gd name="connsiteX1" fmla="*/ 0 w 471667"/>
                  <a:gd name="connsiteY1" fmla="*/ 292100 h 444500"/>
                  <a:gd name="connsiteX2" fmla="*/ 177800 w 471667"/>
                  <a:gd name="connsiteY2" fmla="*/ 288925 h 444500"/>
                  <a:gd name="connsiteX3" fmla="*/ 254000 w 471667"/>
                  <a:gd name="connsiteY3" fmla="*/ 276225 h 444500"/>
                  <a:gd name="connsiteX4" fmla="*/ 323850 w 471667"/>
                  <a:gd name="connsiteY4" fmla="*/ 263525 h 444500"/>
                  <a:gd name="connsiteX5" fmla="*/ 384175 w 471667"/>
                  <a:gd name="connsiteY5" fmla="*/ 234950 h 444500"/>
                  <a:gd name="connsiteX6" fmla="*/ 403225 w 471667"/>
                  <a:gd name="connsiteY6" fmla="*/ 206375 h 444500"/>
                  <a:gd name="connsiteX7" fmla="*/ 434975 w 471667"/>
                  <a:gd name="connsiteY7" fmla="*/ 114300 h 444500"/>
                  <a:gd name="connsiteX8" fmla="*/ 447675 w 471667"/>
                  <a:gd name="connsiteY8" fmla="*/ 63500 h 444500"/>
                  <a:gd name="connsiteX9" fmla="*/ 454025 w 471667"/>
                  <a:gd name="connsiteY9" fmla="*/ 31750 h 444500"/>
                  <a:gd name="connsiteX10" fmla="*/ 460375 w 471667"/>
                  <a:gd name="connsiteY10" fmla="*/ 0 h 444500"/>
                  <a:gd name="connsiteX11" fmla="*/ 460375 w 471667"/>
                  <a:gd name="connsiteY11" fmla="*/ 307975 h 444500"/>
                  <a:gd name="connsiteX12" fmla="*/ 311150 w 471667"/>
                  <a:gd name="connsiteY12" fmla="*/ 428625 h 444500"/>
                  <a:gd name="connsiteX13" fmla="*/ 285750 w 471667"/>
                  <a:gd name="connsiteY13" fmla="*/ 441325 h 444500"/>
                  <a:gd name="connsiteX14" fmla="*/ 231775 w 471667"/>
                  <a:gd name="connsiteY14" fmla="*/ 444500 h 444500"/>
                  <a:gd name="connsiteX15" fmla="*/ 174625 w 471667"/>
                  <a:gd name="connsiteY15" fmla="*/ 434975 h 444500"/>
                  <a:gd name="connsiteX16" fmla="*/ 146050 w 471667"/>
                  <a:gd name="connsiteY16" fmla="*/ 422275 h 444500"/>
                  <a:gd name="connsiteX17" fmla="*/ 127000 w 471667"/>
                  <a:gd name="connsiteY17" fmla="*/ 415925 h 444500"/>
                  <a:gd name="connsiteX18" fmla="*/ 117475 w 471667"/>
                  <a:gd name="connsiteY18" fmla="*/ 412750 h 444500"/>
                  <a:gd name="connsiteX19" fmla="*/ 104775 w 471667"/>
                  <a:gd name="connsiteY19" fmla="*/ 409575 h 444500"/>
                  <a:gd name="connsiteX20" fmla="*/ 101600 w 471667"/>
                  <a:gd name="connsiteY20" fmla="*/ 406400 h 444500"/>
                  <a:gd name="connsiteX21" fmla="*/ 101600 w 471667"/>
                  <a:gd name="connsiteY21" fmla="*/ 406400 h 444500"/>
                  <a:gd name="connsiteX0" fmla="*/ 0 w 473548"/>
                  <a:gd name="connsiteY0" fmla="*/ 292100 h 452065"/>
                  <a:gd name="connsiteX1" fmla="*/ 0 w 473548"/>
                  <a:gd name="connsiteY1" fmla="*/ 292100 h 452065"/>
                  <a:gd name="connsiteX2" fmla="*/ 177800 w 473548"/>
                  <a:gd name="connsiteY2" fmla="*/ 288925 h 452065"/>
                  <a:gd name="connsiteX3" fmla="*/ 254000 w 473548"/>
                  <a:gd name="connsiteY3" fmla="*/ 276225 h 452065"/>
                  <a:gd name="connsiteX4" fmla="*/ 323850 w 473548"/>
                  <a:gd name="connsiteY4" fmla="*/ 263525 h 452065"/>
                  <a:gd name="connsiteX5" fmla="*/ 384175 w 473548"/>
                  <a:gd name="connsiteY5" fmla="*/ 234950 h 452065"/>
                  <a:gd name="connsiteX6" fmla="*/ 403225 w 473548"/>
                  <a:gd name="connsiteY6" fmla="*/ 206375 h 452065"/>
                  <a:gd name="connsiteX7" fmla="*/ 434975 w 473548"/>
                  <a:gd name="connsiteY7" fmla="*/ 114300 h 452065"/>
                  <a:gd name="connsiteX8" fmla="*/ 447675 w 473548"/>
                  <a:gd name="connsiteY8" fmla="*/ 63500 h 452065"/>
                  <a:gd name="connsiteX9" fmla="*/ 454025 w 473548"/>
                  <a:gd name="connsiteY9" fmla="*/ 31750 h 452065"/>
                  <a:gd name="connsiteX10" fmla="*/ 460375 w 473548"/>
                  <a:gd name="connsiteY10" fmla="*/ 0 h 452065"/>
                  <a:gd name="connsiteX11" fmla="*/ 460375 w 473548"/>
                  <a:gd name="connsiteY11" fmla="*/ 307975 h 452065"/>
                  <a:gd name="connsiteX12" fmla="*/ 285750 w 473548"/>
                  <a:gd name="connsiteY12" fmla="*/ 441325 h 452065"/>
                  <a:gd name="connsiteX13" fmla="*/ 231775 w 473548"/>
                  <a:gd name="connsiteY13" fmla="*/ 444500 h 452065"/>
                  <a:gd name="connsiteX14" fmla="*/ 174625 w 473548"/>
                  <a:gd name="connsiteY14" fmla="*/ 434975 h 452065"/>
                  <a:gd name="connsiteX15" fmla="*/ 146050 w 473548"/>
                  <a:gd name="connsiteY15" fmla="*/ 422275 h 452065"/>
                  <a:gd name="connsiteX16" fmla="*/ 127000 w 473548"/>
                  <a:gd name="connsiteY16" fmla="*/ 415925 h 452065"/>
                  <a:gd name="connsiteX17" fmla="*/ 117475 w 473548"/>
                  <a:gd name="connsiteY17" fmla="*/ 412750 h 452065"/>
                  <a:gd name="connsiteX18" fmla="*/ 104775 w 473548"/>
                  <a:gd name="connsiteY18" fmla="*/ 409575 h 452065"/>
                  <a:gd name="connsiteX19" fmla="*/ 101600 w 473548"/>
                  <a:gd name="connsiteY19" fmla="*/ 406400 h 452065"/>
                  <a:gd name="connsiteX20" fmla="*/ 101600 w 473548"/>
                  <a:gd name="connsiteY20" fmla="*/ 406400 h 452065"/>
                  <a:gd name="connsiteX0" fmla="*/ 0 w 477545"/>
                  <a:gd name="connsiteY0" fmla="*/ 292100 h 444500"/>
                  <a:gd name="connsiteX1" fmla="*/ 0 w 477545"/>
                  <a:gd name="connsiteY1" fmla="*/ 292100 h 444500"/>
                  <a:gd name="connsiteX2" fmla="*/ 177800 w 477545"/>
                  <a:gd name="connsiteY2" fmla="*/ 288925 h 444500"/>
                  <a:gd name="connsiteX3" fmla="*/ 254000 w 477545"/>
                  <a:gd name="connsiteY3" fmla="*/ 276225 h 444500"/>
                  <a:gd name="connsiteX4" fmla="*/ 323850 w 477545"/>
                  <a:gd name="connsiteY4" fmla="*/ 263525 h 444500"/>
                  <a:gd name="connsiteX5" fmla="*/ 384175 w 477545"/>
                  <a:gd name="connsiteY5" fmla="*/ 234950 h 444500"/>
                  <a:gd name="connsiteX6" fmla="*/ 403225 w 477545"/>
                  <a:gd name="connsiteY6" fmla="*/ 206375 h 444500"/>
                  <a:gd name="connsiteX7" fmla="*/ 434975 w 477545"/>
                  <a:gd name="connsiteY7" fmla="*/ 114300 h 444500"/>
                  <a:gd name="connsiteX8" fmla="*/ 447675 w 477545"/>
                  <a:gd name="connsiteY8" fmla="*/ 63500 h 444500"/>
                  <a:gd name="connsiteX9" fmla="*/ 454025 w 477545"/>
                  <a:gd name="connsiteY9" fmla="*/ 31750 h 444500"/>
                  <a:gd name="connsiteX10" fmla="*/ 460375 w 477545"/>
                  <a:gd name="connsiteY10" fmla="*/ 0 h 444500"/>
                  <a:gd name="connsiteX11" fmla="*/ 460375 w 477545"/>
                  <a:gd name="connsiteY11" fmla="*/ 307975 h 444500"/>
                  <a:gd name="connsiteX12" fmla="*/ 231775 w 477545"/>
                  <a:gd name="connsiteY12" fmla="*/ 444500 h 444500"/>
                  <a:gd name="connsiteX13" fmla="*/ 174625 w 477545"/>
                  <a:gd name="connsiteY13" fmla="*/ 434975 h 444500"/>
                  <a:gd name="connsiteX14" fmla="*/ 146050 w 477545"/>
                  <a:gd name="connsiteY14" fmla="*/ 422275 h 444500"/>
                  <a:gd name="connsiteX15" fmla="*/ 127000 w 477545"/>
                  <a:gd name="connsiteY15" fmla="*/ 415925 h 444500"/>
                  <a:gd name="connsiteX16" fmla="*/ 117475 w 477545"/>
                  <a:gd name="connsiteY16" fmla="*/ 412750 h 444500"/>
                  <a:gd name="connsiteX17" fmla="*/ 104775 w 477545"/>
                  <a:gd name="connsiteY17" fmla="*/ 409575 h 444500"/>
                  <a:gd name="connsiteX18" fmla="*/ 101600 w 477545"/>
                  <a:gd name="connsiteY18" fmla="*/ 406400 h 444500"/>
                  <a:gd name="connsiteX19" fmla="*/ 101600 w 477545"/>
                  <a:gd name="connsiteY19" fmla="*/ 406400 h 44450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17" fmla="*/ 101600 w 481778"/>
                  <a:gd name="connsiteY17" fmla="*/ 406400 h 441630"/>
                  <a:gd name="connsiteX18" fmla="*/ 101600 w 481778"/>
                  <a:gd name="connsiteY18" fmla="*/ 40640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17" fmla="*/ 101600 w 481778"/>
                  <a:gd name="connsiteY17" fmla="*/ 40640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16" fmla="*/ 104775 w 481778"/>
                  <a:gd name="connsiteY16" fmla="*/ 409575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15" fmla="*/ 117475 w 481778"/>
                  <a:gd name="connsiteY15" fmla="*/ 412750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14" fmla="*/ 127000 w 481778"/>
                  <a:gd name="connsiteY14" fmla="*/ 415925 h 441630"/>
                  <a:gd name="connsiteX0" fmla="*/ 0 w 481778"/>
                  <a:gd name="connsiteY0" fmla="*/ 292100 h 441630"/>
                  <a:gd name="connsiteX1" fmla="*/ 0 w 481778"/>
                  <a:gd name="connsiteY1" fmla="*/ 292100 h 441630"/>
                  <a:gd name="connsiteX2" fmla="*/ 177800 w 481778"/>
                  <a:gd name="connsiteY2" fmla="*/ 288925 h 441630"/>
                  <a:gd name="connsiteX3" fmla="*/ 254000 w 481778"/>
                  <a:gd name="connsiteY3" fmla="*/ 276225 h 441630"/>
                  <a:gd name="connsiteX4" fmla="*/ 323850 w 481778"/>
                  <a:gd name="connsiteY4" fmla="*/ 263525 h 441630"/>
                  <a:gd name="connsiteX5" fmla="*/ 384175 w 481778"/>
                  <a:gd name="connsiteY5" fmla="*/ 234950 h 441630"/>
                  <a:gd name="connsiteX6" fmla="*/ 403225 w 481778"/>
                  <a:gd name="connsiteY6" fmla="*/ 206375 h 441630"/>
                  <a:gd name="connsiteX7" fmla="*/ 434975 w 481778"/>
                  <a:gd name="connsiteY7" fmla="*/ 114300 h 441630"/>
                  <a:gd name="connsiteX8" fmla="*/ 447675 w 481778"/>
                  <a:gd name="connsiteY8" fmla="*/ 63500 h 441630"/>
                  <a:gd name="connsiteX9" fmla="*/ 454025 w 481778"/>
                  <a:gd name="connsiteY9" fmla="*/ 31750 h 441630"/>
                  <a:gd name="connsiteX10" fmla="*/ 460375 w 481778"/>
                  <a:gd name="connsiteY10" fmla="*/ 0 h 441630"/>
                  <a:gd name="connsiteX11" fmla="*/ 460375 w 481778"/>
                  <a:gd name="connsiteY11" fmla="*/ 307975 h 441630"/>
                  <a:gd name="connsiteX12" fmla="*/ 174625 w 481778"/>
                  <a:gd name="connsiteY12" fmla="*/ 434975 h 441630"/>
                  <a:gd name="connsiteX13" fmla="*/ 146050 w 481778"/>
                  <a:gd name="connsiteY13" fmla="*/ 422275 h 441630"/>
                  <a:gd name="connsiteX0" fmla="*/ 0 w 481778"/>
                  <a:gd name="connsiteY0" fmla="*/ 292100 h 434975"/>
                  <a:gd name="connsiteX1" fmla="*/ 0 w 481778"/>
                  <a:gd name="connsiteY1" fmla="*/ 292100 h 434975"/>
                  <a:gd name="connsiteX2" fmla="*/ 177800 w 481778"/>
                  <a:gd name="connsiteY2" fmla="*/ 288925 h 434975"/>
                  <a:gd name="connsiteX3" fmla="*/ 254000 w 481778"/>
                  <a:gd name="connsiteY3" fmla="*/ 276225 h 434975"/>
                  <a:gd name="connsiteX4" fmla="*/ 323850 w 481778"/>
                  <a:gd name="connsiteY4" fmla="*/ 263525 h 434975"/>
                  <a:gd name="connsiteX5" fmla="*/ 384175 w 481778"/>
                  <a:gd name="connsiteY5" fmla="*/ 234950 h 434975"/>
                  <a:gd name="connsiteX6" fmla="*/ 403225 w 481778"/>
                  <a:gd name="connsiteY6" fmla="*/ 206375 h 434975"/>
                  <a:gd name="connsiteX7" fmla="*/ 434975 w 481778"/>
                  <a:gd name="connsiteY7" fmla="*/ 114300 h 434975"/>
                  <a:gd name="connsiteX8" fmla="*/ 447675 w 481778"/>
                  <a:gd name="connsiteY8" fmla="*/ 63500 h 434975"/>
                  <a:gd name="connsiteX9" fmla="*/ 454025 w 481778"/>
                  <a:gd name="connsiteY9" fmla="*/ 31750 h 434975"/>
                  <a:gd name="connsiteX10" fmla="*/ 460375 w 481778"/>
                  <a:gd name="connsiteY10" fmla="*/ 0 h 434975"/>
                  <a:gd name="connsiteX11" fmla="*/ 460375 w 481778"/>
                  <a:gd name="connsiteY11" fmla="*/ 307975 h 434975"/>
                  <a:gd name="connsiteX12" fmla="*/ 174625 w 481778"/>
                  <a:gd name="connsiteY12" fmla="*/ 434975 h 434975"/>
                  <a:gd name="connsiteX0" fmla="*/ 0 w 481778"/>
                  <a:gd name="connsiteY0" fmla="*/ 303003 h 445878"/>
                  <a:gd name="connsiteX1" fmla="*/ 0 w 481778"/>
                  <a:gd name="connsiteY1" fmla="*/ 303003 h 445878"/>
                  <a:gd name="connsiteX2" fmla="*/ 177800 w 481778"/>
                  <a:gd name="connsiteY2" fmla="*/ 299828 h 445878"/>
                  <a:gd name="connsiteX3" fmla="*/ 254000 w 481778"/>
                  <a:gd name="connsiteY3" fmla="*/ 287128 h 445878"/>
                  <a:gd name="connsiteX4" fmla="*/ 323850 w 481778"/>
                  <a:gd name="connsiteY4" fmla="*/ 274428 h 445878"/>
                  <a:gd name="connsiteX5" fmla="*/ 384175 w 481778"/>
                  <a:gd name="connsiteY5" fmla="*/ 245853 h 445878"/>
                  <a:gd name="connsiteX6" fmla="*/ 403225 w 481778"/>
                  <a:gd name="connsiteY6" fmla="*/ 217278 h 445878"/>
                  <a:gd name="connsiteX7" fmla="*/ 434975 w 481778"/>
                  <a:gd name="connsiteY7" fmla="*/ 125203 h 445878"/>
                  <a:gd name="connsiteX8" fmla="*/ 447675 w 481778"/>
                  <a:gd name="connsiteY8" fmla="*/ 74403 h 445878"/>
                  <a:gd name="connsiteX9" fmla="*/ 460375 w 481778"/>
                  <a:gd name="connsiteY9" fmla="*/ 10903 h 445878"/>
                  <a:gd name="connsiteX10" fmla="*/ 460375 w 481778"/>
                  <a:gd name="connsiteY10" fmla="*/ 318878 h 445878"/>
                  <a:gd name="connsiteX11" fmla="*/ 174625 w 481778"/>
                  <a:gd name="connsiteY11" fmla="*/ 445878 h 445878"/>
                  <a:gd name="connsiteX0" fmla="*/ 0 w 481778"/>
                  <a:gd name="connsiteY0" fmla="*/ 297868 h 440743"/>
                  <a:gd name="connsiteX1" fmla="*/ 0 w 481778"/>
                  <a:gd name="connsiteY1" fmla="*/ 297868 h 440743"/>
                  <a:gd name="connsiteX2" fmla="*/ 177800 w 481778"/>
                  <a:gd name="connsiteY2" fmla="*/ 294693 h 440743"/>
                  <a:gd name="connsiteX3" fmla="*/ 254000 w 481778"/>
                  <a:gd name="connsiteY3" fmla="*/ 281993 h 440743"/>
                  <a:gd name="connsiteX4" fmla="*/ 323850 w 481778"/>
                  <a:gd name="connsiteY4" fmla="*/ 269293 h 440743"/>
                  <a:gd name="connsiteX5" fmla="*/ 384175 w 481778"/>
                  <a:gd name="connsiteY5" fmla="*/ 240718 h 440743"/>
                  <a:gd name="connsiteX6" fmla="*/ 403225 w 481778"/>
                  <a:gd name="connsiteY6" fmla="*/ 212143 h 440743"/>
                  <a:gd name="connsiteX7" fmla="*/ 434975 w 481778"/>
                  <a:gd name="connsiteY7" fmla="*/ 120068 h 440743"/>
                  <a:gd name="connsiteX8" fmla="*/ 460375 w 481778"/>
                  <a:gd name="connsiteY8" fmla="*/ 5768 h 440743"/>
                  <a:gd name="connsiteX9" fmla="*/ 460375 w 481778"/>
                  <a:gd name="connsiteY9" fmla="*/ 313743 h 440743"/>
                  <a:gd name="connsiteX10" fmla="*/ 174625 w 481778"/>
                  <a:gd name="connsiteY10" fmla="*/ 440743 h 440743"/>
                  <a:gd name="connsiteX0" fmla="*/ 0 w 481778"/>
                  <a:gd name="connsiteY0" fmla="*/ 293197 h 436072"/>
                  <a:gd name="connsiteX1" fmla="*/ 0 w 481778"/>
                  <a:gd name="connsiteY1" fmla="*/ 293197 h 436072"/>
                  <a:gd name="connsiteX2" fmla="*/ 177800 w 481778"/>
                  <a:gd name="connsiteY2" fmla="*/ 290022 h 436072"/>
                  <a:gd name="connsiteX3" fmla="*/ 254000 w 481778"/>
                  <a:gd name="connsiteY3" fmla="*/ 277322 h 436072"/>
                  <a:gd name="connsiteX4" fmla="*/ 323850 w 481778"/>
                  <a:gd name="connsiteY4" fmla="*/ 264622 h 436072"/>
                  <a:gd name="connsiteX5" fmla="*/ 384175 w 481778"/>
                  <a:gd name="connsiteY5" fmla="*/ 236047 h 436072"/>
                  <a:gd name="connsiteX6" fmla="*/ 403225 w 481778"/>
                  <a:gd name="connsiteY6" fmla="*/ 207472 h 436072"/>
                  <a:gd name="connsiteX7" fmla="*/ 460375 w 481778"/>
                  <a:gd name="connsiteY7" fmla="*/ 1097 h 436072"/>
                  <a:gd name="connsiteX8" fmla="*/ 460375 w 481778"/>
                  <a:gd name="connsiteY8" fmla="*/ 309072 h 436072"/>
                  <a:gd name="connsiteX9" fmla="*/ 174625 w 481778"/>
                  <a:gd name="connsiteY9" fmla="*/ 436072 h 436072"/>
                  <a:gd name="connsiteX0" fmla="*/ 0 w 481778"/>
                  <a:gd name="connsiteY0" fmla="*/ 293223 h 436098"/>
                  <a:gd name="connsiteX1" fmla="*/ 0 w 481778"/>
                  <a:gd name="connsiteY1" fmla="*/ 293223 h 436098"/>
                  <a:gd name="connsiteX2" fmla="*/ 177800 w 481778"/>
                  <a:gd name="connsiteY2" fmla="*/ 290048 h 436098"/>
                  <a:gd name="connsiteX3" fmla="*/ 254000 w 481778"/>
                  <a:gd name="connsiteY3" fmla="*/ 277348 h 436098"/>
                  <a:gd name="connsiteX4" fmla="*/ 323850 w 481778"/>
                  <a:gd name="connsiteY4" fmla="*/ 264648 h 436098"/>
                  <a:gd name="connsiteX5" fmla="*/ 403225 w 481778"/>
                  <a:gd name="connsiteY5" fmla="*/ 207498 h 436098"/>
                  <a:gd name="connsiteX6" fmla="*/ 460375 w 481778"/>
                  <a:gd name="connsiteY6" fmla="*/ 1123 h 436098"/>
                  <a:gd name="connsiteX7" fmla="*/ 460375 w 481778"/>
                  <a:gd name="connsiteY7" fmla="*/ 309098 h 436098"/>
                  <a:gd name="connsiteX8" fmla="*/ 174625 w 481778"/>
                  <a:gd name="connsiteY8" fmla="*/ 436098 h 436098"/>
                  <a:gd name="connsiteX0" fmla="*/ 0 w 481778"/>
                  <a:gd name="connsiteY0" fmla="*/ 293235 h 436110"/>
                  <a:gd name="connsiteX1" fmla="*/ 0 w 481778"/>
                  <a:gd name="connsiteY1" fmla="*/ 293235 h 436110"/>
                  <a:gd name="connsiteX2" fmla="*/ 177800 w 481778"/>
                  <a:gd name="connsiteY2" fmla="*/ 290060 h 436110"/>
                  <a:gd name="connsiteX3" fmla="*/ 254000 w 481778"/>
                  <a:gd name="connsiteY3" fmla="*/ 277360 h 436110"/>
                  <a:gd name="connsiteX4" fmla="*/ 403225 w 481778"/>
                  <a:gd name="connsiteY4" fmla="*/ 207510 h 436110"/>
                  <a:gd name="connsiteX5" fmla="*/ 460375 w 481778"/>
                  <a:gd name="connsiteY5" fmla="*/ 1135 h 436110"/>
                  <a:gd name="connsiteX6" fmla="*/ 460375 w 481778"/>
                  <a:gd name="connsiteY6" fmla="*/ 309110 h 436110"/>
                  <a:gd name="connsiteX7" fmla="*/ 174625 w 481778"/>
                  <a:gd name="connsiteY7" fmla="*/ 436110 h 436110"/>
                  <a:gd name="connsiteX0" fmla="*/ 0 w 481778"/>
                  <a:gd name="connsiteY0" fmla="*/ 293248 h 436123"/>
                  <a:gd name="connsiteX1" fmla="*/ 0 w 481778"/>
                  <a:gd name="connsiteY1" fmla="*/ 293248 h 436123"/>
                  <a:gd name="connsiteX2" fmla="*/ 177800 w 481778"/>
                  <a:gd name="connsiteY2" fmla="*/ 290073 h 436123"/>
                  <a:gd name="connsiteX3" fmla="*/ 403225 w 481778"/>
                  <a:gd name="connsiteY3" fmla="*/ 207523 h 436123"/>
                  <a:gd name="connsiteX4" fmla="*/ 460375 w 481778"/>
                  <a:gd name="connsiteY4" fmla="*/ 1148 h 436123"/>
                  <a:gd name="connsiteX5" fmla="*/ 460375 w 481778"/>
                  <a:gd name="connsiteY5" fmla="*/ 309123 h 436123"/>
                  <a:gd name="connsiteX6" fmla="*/ 174625 w 481778"/>
                  <a:gd name="connsiteY6" fmla="*/ 436123 h 436123"/>
                  <a:gd name="connsiteX0" fmla="*/ 0 w 481778"/>
                  <a:gd name="connsiteY0" fmla="*/ 293251 h 436126"/>
                  <a:gd name="connsiteX1" fmla="*/ 0 w 481778"/>
                  <a:gd name="connsiteY1" fmla="*/ 293251 h 436126"/>
                  <a:gd name="connsiteX2" fmla="*/ 403225 w 481778"/>
                  <a:gd name="connsiteY2" fmla="*/ 207526 h 436126"/>
                  <a:gd name="connsiteX3" fmla="*/ 460375 w 481778"/>
                  <a:gd name="connsiteY3" fmla="*/ 1151 h 436126"/>
                  <a:gd name="connsiteX4" fmla="*/ 460375 w 481778"/>
                  <a:gd name="connsiteY4" fmla="*/ 309126 h 436126"/>
                  <a:gd name="connsiteX5" fmla="*/ 174625 w 481778"/>
                  <a:gd name="connsiteY5" fmla="*/ 436126 h 436126"/>
                  <a:gd name="connsiteX0" fmla="*/ 0 w 538755"/>
                  <a:gd name="connsiteY0" fmla="*/ 298862 h 441737"/>
                  <a:gd name="connsiteX1" fmla="*/ 0 w 538755"/>
                  <a:gd name="connsiteY1" fmla="*/ 298862 h 441737"/>
                  <a:gd name="connsiteX2" fmla="*/ 403225 w 538755"/>
                  <a:gd name="connsiteY2" fmla="*/ 213137 h 441737"/>
                  <a:gd name="connsiteX3" fmla="*/ 538713 w 538755"/>
                  <a:gd name="connsiteY3" fmla="*/ 1124 h 441737"/>
                  <a:gd name="connsiteX4" fmla="*/ 460375 w 538755"/>
                  <a:gd name="connsiteY4" fmla="*/ 314737 h 441737"/>
                  <a:gd name="connsiteX5" fmla="*/ 174625 w 538755"/>
                  <a:gd name="connsiteY5" fmla="*/ 441737 h 441737"/>
                  <a:gd name="connsiteX0" fmla="*/ 0 w 538755"/>
                  <a:gd name="connsiteY0" fmla="*/ 298862 h 441737"/>
                  <a:gd name="connsiteX1" fmla="*/ 0 w 538755"/>
                  <a:gd name="connsiteY1" fmla="*/ 298862 h 441737"/>
                  <a:gd name="connsiteX2" fmla="*/ 403225 w 538755"/>
                  <a:gd name="connsiteY2" fmla="*/ 213137 h 441737"/>
                  <a:gd name="connsiteX3" fmla="*/ 538713 w 538755"/>
                  <a:gd name="connsiteY3" fmla="*/ 1124 h 441737"/>
                  <a:gd name="connsiteX4" fmla="*/ 460375 w 538755"/>
                  <a:gd name="connsiteY4" fmla="*/ 314737 h 441737"/>
                  <a:gd name="connsiteX5" fmla="*/ 174625 w 538755"/>
                  <a:gd name="connsiteY5" fmla="*/ 441737 h 441737"/>
                  <a:gd name="connsiteX6" fmla="*/ 0 w 538755"/>
                  <a:gd name="connsiteY6" fmla="*/ 298862 h 441737"/>
                  <a:gd name="connsiteX0" fmla="*/ 0 w 538755"/>
                  <a:gd name="connsiteY0" fmla="*/ 298862 h 444049"/>
                  <a:gd name="connsiteX1" fmla="*/ 0 w 538755"/>
                  <a:gd name="connsiteY1" fmla="*/ 298862 h 444049"/>
                  <a:gd name="connsiteX2" fmla="*/ 403225 w 538755"/>
                  <a:gd name="connsiteY2" fmla="*/ 213137 h 444049"/>
                  <a:gd name="connsiteX3" fmla="*/ 538713 w 538755"/>
                  <a:gd name="connsiteY3" fmla="*/ 1124 h 444049"/>
                  <a:gd name="connsiteX4" fmla="*/ 460375 w 538755"/>
                  <a:gd name="connsiteY4" fmla="*/ 314737 h 444049"/>
                  <a:gd name="connsiteX5" fmla="*/ 174625 w 538755"/>
                  <a:gd name="connsiteY5" fmla="*/ 441737 h 444049"/>
                  <a:gd name="connsiteX6" fmla="*/ 0 w 538755"/>
                  <a:gd name="connsiteY6" fmla="*/ 298862 h 444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8755" h="444049">
                    <a:moveTo>
                      <a:pt x="0" y="298862"/>
                    </a:moveTo>
                    <a:lnTo>
                      <a:pt x="0" y="298862"/>
                    </a:lnTo>
                    <a:cubicBezTo>
                      <a:pt x="67204" y="284575"/>
                      <a:pt x="313440" y="262760"/>
                      <a:pt x="403225" y="213137"/>
                    </a:cubicBezTo>
                    <a:cubicBezTo>
                      <a:pt x="493010" y="163514"/>
                      <a:pt x="529188" y="-15809"/>
                      <a:pt x="538713" y="1124"/>
                    </a:cubicBezTo>
                    <a:cubicBezTo>
                      <a:pt x="539771" y="47161"/>
                      <a:pt x="521056" y="241302"/>
                      <a:pt x="460375" y="314737"/>
                    </a:cubicBezTo>
                    <a:cubicBezTo>
                      <a:pt x="399694" y="388172"/>
                      <a:pt x="229515" y="432014"/>
                      <a:pt x="174625" y="441737"/>
                    </a:cubicBezTo>
                    <a:cubicBezTo>
                      <a:pt x="61580" y="461762"/>
                      <a:pt x="58208" y="346487"/>
                      <a:pt x="0" y="298862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6" name="Group 445"/>
            <p:cNvGrpSpPr/>
            <p:nvPr/>
          </p:nvGrpSpPr>
          <p:grpSpPr>
            <a:xfrm>
              <a:off x="2326113" y="3733174"/>
              <a:ext cx="287701" cy="291579"/>
              <a:chOff x="2249998" y="4433432"/>
              <a:chExt cx="855835" cy="867368"/>
            </a:xfrm>
            <a:solidFill>
              <a:schemeClr val="tx1"/>
            </a:solidFill>
          </p:grpSpPr>
          <p:sp>
            <p:nvSpPr>
              <p:cNvPr id="447" name="Chord 446"/>
              <p:cNvSpPr/>
              <p:nvPr/>
            </p:nvSpPr>
            <p:spPr>
              <a:xfrm rot="18646141">
                <a:off x="2244232" y="4439198"/>
                <a:ext cx="867368" cy="855835"/>
              </a:xfrm>
              <a:prstGeom prst="chord">
                <a:avLst>
                  <a:gd name="adj1" fmla="val 21522466"/>
                  <a:gd name="adj2" fmla="val 16982415"/>
                </a:avLst>
              </a:prstGeom>
              <a:solidFill>
                <a:schemeClr val="bg1">
                  <a:lumMod val="75000"/>
                  <a:alpha val="47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48" name="Group 447"/>
              <p:cNvGrpSpPr/>
              <p:nvPr/>
            </p:nvGrpSpPr>
            <p:grpSpPr>
              <a:xfrm rot="2667229">
                <a:off x="2458995" y="4650041"/>
                <a:ext cx="466054" cy="462577"/>
                <a:chOff x="1194241" y="4607184"/>
                <a:chExt cx="1541553" cy="1530050"/>
              </a:xfrm>
              <a:grpFill/>
            </p:grpSpPr>
            <p:sp>
              <p:nvSpPr>
                <p:cNvPr id="449" name="Teardrop 448"/>
                <p:cNvSpPr/>
                <p:nvPr/>
              </p:nvSpPr>
              <p:spPr>
                <a:xfrm>
                  <a:off x="1194241" y="5217858"/>
                  <a:ext cx="919376" cy="919376"/>
                </a:xfrm>
                <a:prstGeom prst="teardrop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0" name="Right Triangle 449"/>
                <p:cNvSpPr/>
                <p:nvPr/>
              </p:nvSpPr>
              <p:spPr>
                <a:xfrm>
                  <a:off x="2053429" y="4607184"/>
                  <a:ext cx="682365" cy="682365"/>
                </a:xfrm>
                <a:prstGeom prst="rtTriangle">
                  <a:avLst/>
                </a:prstGeom>
                <a:grp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642" name="Group 641"/>
          <p:cNvGrpSpPr/>
          <p:nvPr/>
        </p:nvGrpSpPr>
        <p:grpSpPr>
          <a:xfrm>
            <a:off x="2006677" y="5332060"/>
            <a:ext cx="5220738" cy="959276"/>
            <a:chOff x="2031337" y="5603298"/>
            <a:chExt cx="5220738" cy="959276"/>
          </a:xfrm>
        </p:grpSpPr>
        <p:sp>
          <p:nvSpPr>
            <p:cNvPr id="647" name="Rectangle 646"/>
            <p:cNvSpPr/>
            <p:nvPr/>
          </p:nvSpPr>
          <p:spPr>
            <a:xfrm>
              <a:off x="2031337" y="5639244"/>
              <a:ext cx="589074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12700">
                    <a:noFill/>
                    <a:prstDash val="solid"/>
                  </a:ln>
                  <a:latin typeface="Helvetica"/>
                  <a:cs typeface="Helvetica"/>
                </a:rPr>
                <a:t>&lt;</a:t>
              </a:r>
              <a:endParaRPr lang="en-US" sz="5400" b="1" cap="none" spc="0" dirty="0">
                <a:ln w="12700">
                  <a:noFill/>
                  <a:prstDash val="solid"/>
                </a:ln>
                <a:latin typeface="Helvetica"/>
                <a:cs typeface="Helvetica"/>
              </a:endParaRPr>
            </a:p>
          </p:txBody>
        </p:sp>
        <p:sp>
          <p:nvSpPr>
            <p:cNvPr id="648" name="Rectangle 647"/>
            <p:cNvSpPr/>
            <p:nvPr/>
          </p:nvSpPr>
          <p:spPr>
            <a:xfrm>
              <a:off x="6663001" y="5639244"/>
              <a:ext cx="589074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12700">
                    <a:noFill/>
                    <a:prstDash val="solid"/>
                  </a:ln>
                  <a:latin typeface="Helvetica"/>
                  <a:cs typeface="Helvetica"/>
                </a:rPr>
                <a:t>&lt;</a:t>
              </a:r>
              <a:endParaRPr lang="en-US" sz="5400" b="1" cap="none" spc="0" dirty="0">
                <a:ln w="12700">
                  <a:noFill/>
                  <a:prstDash val="solid"/>
                </a:ln>
                <a:latin typeface="Helvetica"/>
                <a:cs typeface="Helvetica"/>
              </a:endParaRPr>
            </a:p>
          </p:txBody>
        </p:sp>
        <p:sp>
          <p:nvSpPr>
            <p:cNvPr id="649" name="Rectangle 648"/>
            <p:cNvSpPr/>
            <p:nvPr/>
          </p:nvSpPr>
          <p:spPr>
            <a:xfrm>
              <a:off x="4371829" y="5603298"/>
              <a:ext cx="589074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12700">
                    <a:noFill/>
                    <a:prstDash val="solid"/>
                  </a:ln>
                  <a:latin typeface="Helvetica"/>
                  <a:cs typeface="Helvetica"/>
                </a:rPr>
                <a:t>&lt;</a:t>
              </a:r>
              <a:endParaRPr lang="en-US" sz="5400" b="1" cap="none" spc="0" dirty="0">
                <a:ln w="12700">
                  <a:noFill/>
                  <a:prstDash val="solid"/>
                </a:ln>
                <a:latin typeface="Helvetica"/>
                <a:cs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5421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1233E-6 -4.37703E-6 L -0.73537 0.3068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777" y="153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999E-6 1.04215E-6 L 0.27105 0.31033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4" y="155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10505E-7 4.86336E-7 L 0.2589 0.31426 " pathEditMode="relative" ptsTypes="AA">
                                      <p:cBhvr>
                                        <p:cTn id="10" dur="10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3428E-6 1.60723E-6 L 0.27436 0.30963 " pathEditMode="relative" ptsTypes="AA">
                                      <p:cBhvr>
                                        <p:cTn id="12" dur="10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ctr" defTabSz="419100"/>
            <a:r>
              <a:rPr lang="en-US" sz="4100" dirty="0">
                <a:latin typeface="Calibri" charset="0"/>
                <a:cs typeface="Calibri" charset="0"/>
                <a:sym typeface="Calibri" charset="0"/>
              </a:rPr>
              <a:t>Mapping file: always run </a:t>
            </a:r>
            <a:r>
              <a:rPr lang="en-US" sz="2600" dirty="0" err="1" smtClean="0">
                <a:latin typeface="Courier" charset="0"/>
                <a:cs typeface="Courier" charset="0"/>
                <a:sym typeface="Courier" charset="0"/>
              </a:rPr>
              <a:t>validate_mapping_file.py</a:t>
            </a:r>
            <a:endParaRPr lang="en-US" dirty="0"/>
          </a:p>
        </p:txBody>
      </p:sp>
      <p:pic>
        <p:nvPicPr>
          <p:cNvPr id="35842" name="Picture 2" descr="image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75" y="2143125"/>
            <a:ext cx="7018338" cy="311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5843" name="AutoShape 3"/>
          <p:cNvSpPr>
            <a:spLocks/>
          </p:cNvSpPr>
          <p:nvPr/>
        </p:nvSpPr>
        <p:spPr bwMode="auto">
          <a:xfrm>
            <a:off x="1089025" y="2338388"/>
            <a:ext cx="892175" cy="3571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noFill/>
          <a:ln w="25400" cap="flat" cmpd="sng">
            <a:solidFill>
              <a:srgbClr val="FE4940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5844" name="AutoShape 4"/>
          <p:cNvSpPr>
            <a:spLocks/>
          </p:cNvSpPr>
          <p:nvPr/>
        </p:nvSpPr>
        <p:spPr bwMode="auto">
          <a:xfrm>
            <a:off x="1901825" y="2338388"/>
            <a:ext cx="1214438" cy="3571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noFill/>
          <a:ln w="25400" cap="flat" cmpd="sng">
            <a:solidFill>
              <a:srgbClr val="FE4940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5845" name="AutoShape 5"/>
          <p:cNvSpPr>
            <a:spLocks/>
          </p:cNvSpPr>
          <p:nvPr/>
        </p:nvSpPr>
        <p:spPr bwMode="auto">
          <a:xfrm>
            <a:off x="2954338" y="2338388"/>
            <a:ext cx="1500187" cy="3571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noFill/>
          <a:ln w="25400" cap="flat" cmpd="sng">
            <a:solidFill>
              <a:srgbClr val="FE4940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5846" name="AutoShape 6"/>
          <p:cNvSpPr>
            <a:spLocks/>
          </p:cNvSpPr>
          <p:nvPr/>
        </p:nvSpPr>
        <p:spPr bwMode="auto">
          <a:xfrm>
            <a:off x="5597525" y="2338388"/>
            <a:ext cx="822325" cy="3571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noFill/>
          <a:ln w="25400" cap="flat" cmpd="sng">
            <a:solidFill>
              <a:srgbClr val="FE4940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5847" name="AutoShape 7"/>
          <p:cNvSpPr>
            <a:spLocks/>
          </p:cNvSpPr>
          <p:nvPr/>
        </p:nvSpPr>
        <p:spPr bwMode="auto">
          <a:xfrm>
            <a:off x="1035050" y="5803900"/>
            <a:ext cx="820738" cy="357188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noFill/>
          <a:ln w="25400" cap="flat" cmpd="sng">
            <a:solidFill>
              <a:srgbClr val="FE4940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5848" name="AutoShape 8"/>
          <p:cNvSpPr>
            <a:spLocks/>
          </p:cNvSpPr>
          <p:nvPr/>
        </p:nvSpPr>
        <p:spPr bwMode="auto">
          <a:xfrm>
            <a:off x="1946275" y="5837238"/>
            <a:ext cx="1431925" cy="279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r>
              <a:rPr lang="en-US"/>
              <a:t>= required field</a:t>
            </a:r>
          </a:p>
        </p:txBody>
      </p:sp>
    </p:spTree>
    <p:extLst>
      <p:ext uri="{BB962C8B-B14F-4D97-AF65-F5344CB8AC3E}">
        <p14:creationId xmlns:p14="http://schemas.microsoft.com/office/powerpoint/2010/main" val="50164979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0000"/>
                </a:solidFill>
                <a:latin typeface="Helvetica"/>
                <a:cs typeface="Helvetica"/>
              </a:rPr>
              <a:t>Unweighted</a:t>
            </a:r>
            <a:r>
              <a:rPr lang="en-US" dirty="0" smtClean="0">
                <a:solidFill>
                  <a:srgbClr val="000000"/>
                </a:solidFill>
                <a:latin typeface="Helvetica"/>
                <a:cs typeface="Helvetica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Helvetica"/>
                <a:cs typeface="Helvetica"/>
              </a:rPr>
              <a:t>UniFrac</a:t>
            </a:r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pic>
        <p:nvPicPr>
          <p:cNvPr id="58" name="Picture 3" descr="image48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116" b="-22116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2" name="Rectangle 61"/>
          <p:cNvSpPr/>
          <p:nvPr/>
        </p:nvSpPr>
        <p:spPr>
          <a:xfrm>
            <a:off x="285750" y="2159000"/>
            <a:ext cx="1047750" cy="6826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285750" y="1865312"/>
            <a:ext cx="8401050" cy="6826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203025" y="2159000"/>
            <a:ext cx="1047750" cy="6826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057900" y="2311400"/>
            <a:ext cx="1047750" cy="6826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59" name="AutoShape 12"/>
          <p:cNvSpPr>
            <a:spLocks/>
          </p:cNvSpPr>
          <p:nvPr/>
        </p:nvSpPr>
        <p:spPr bwMode="auto">
          <a:xfrm>
            <a:off x="50012" y="1854796"/>
            <a:ext cx="3001066" cy="45735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Helvetica"/>
                <a:cs typeface="Helvetica"/>
              </a:rPr>
              <a:t>Identical communities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Helvetica"/>
                <a:cs typeface="Helvetica"/>
              </a:rPr>
              <a:t>D = 0.0</a:t>
            </a:r>
            <a:endParaRPr lang="en-US" sz="32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60" name="AutoShape 15"/>
          <p:cNvSpPr>
            <a:spLocks/>
          </p:cNvSpPr>
          <p:nvPr/>
        </p:nvSpPr>
        <p:spPr bwMode="auto">
          <a:xfrm>
            <a:off x="3051078" y="1860937"/>
            <a:ext cx="2934250" cy="45735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Helvetica"/>
                <a:cs typeface="Helvetica"/>
              </a:rPr>
              <a:t>Related communities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Helvetica"/>
                <a:cs typeface="Helvetica"/>
              </a:rPr>
              <a:t>D ~ 0.5</a:t>
            </a:r>
            <a:endParaRPr lang="en-US" sz="32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61" name="AutoShape 18"/>
          <p:cNvSpPr>
            <a:spLocks/>
          </p:cNvSpPr>
          <p:nvPr/>
        </p:nvSpPr>
        <p:spPr bwMode="auto">
          <a:xfrm>
            <a:off x="6027372" y="1860937"/>
            <a:ext cx="3171056" cy="45735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Helvetica"/>
                <a:cs typeface="Helvetica"/>
              </a:rPr>
              <a:t>Unrelated communities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Helvetica"/>
                <a:cs typeface="Helvetica"/>
              </a:rPr>
              <a:t>D = 1.0</a:t>
            </a:r>
            <a:endParaRPr lang="en-US" sz="32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66" name="AutoShape 19"/>
          <p:cNvSpPr>
            <a:spLocks/>
          </p:cNvSpPr>
          <p:nvPr/>
        </p:nvSpPr>
        <p:spPr bwMode="auto">
          <a:xfrm>
            <a:off x="122583" y="6560329"/>
            <a:ext cx="6336273" cy="215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r>
              <a:rPr lang="en-US" sz="1400" dirty="0" err="1">
                <a:solidFill>
                  <a:srgbClr val="000000"/>
                </a:solidFill>
                <a:latin typeface="Helvetica"/>
                <a:cs typeface="Helvetica"/>
              </a:rPr>
              <a:t>Lozupone</a:t>
            </a:r>
            <a:r>
              <a:rPr lang="en-US" sz="1400" dirty="0">
                <a:solidFill>
                  <a:srgbClr val="000000"/>
                </a:solidFill>
                <a:latin typeface="Helvetica"/>
                <a:cs typeface="Helvetica"/>
              </a:rPr>
              <a:t> and Knight, 2005, </a:t>
            </a:r>
            <a:r>
              <a:rPr lang="en-US" sz="1400" dirty="0" err="1">
                <a:solidFill>
                  <a:srgbClr val="000000"/>
                </a:solidFill>
                <a:latin typeface="Helvetica"/>
                <a:cs typeface="Helvetica"/>
              </a:rPr>
              <a:t>Appl</a:t>
            </a:r>
            <a:r>
              <a:rPr lang="en-US" sz="1400" dirty="0">
                <a:solidFill>
                  <a:srgbClr val="000000"/>
                </a:solidFill>
                <a:latin typeface="Helvetica"/>
                <a:cs typeface="Helvetica"/>
              </a:rPr>
              <a:t> Environ </a:t>
            </a:r>
            <a:r>
              <a:rPr lang="en-US" sz="1400" dirty="0" err="1">
                <a:solidFill>
                  <a:srgbClr val="000000"/>
                </a:solidFill>
                <a:latin typeface="Helvetica"/>
                <a:cs typeface="Helvetica"/>
              </a:rPr>
              <a:t>Microbiol</a:t>
            </a:r>
            <a:r>
              <a:rPr lang="en-US" sz="1400" dirty="0">
                <a:solidFill>
                  <a:srgbClr val="000000"/>
                </a:solidFill>
                <a:latin typeface="Helvetica"/>
                <a:cs typeface="Helvetica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Helvetica"/>
                <a:cs typeface="Helvetica"/>
              </a:rPr>
              <a:t>71, 8228</a:t>
            </a:r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840940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latin typeface="Helvetica"/>
                <a:cs typeface="Helvetica"/>
              </a:rPr>
              <a:t>Clustering by </a:t>
            </a:r>
            <a:r>
              <a:rPr lang="en-US" dirty="0" err="1" smtClean="0">
                <a:solidFill>
                  <a:srgbClr val="000000"/>
                </a:solidFill>
                <a:latin typeface="Helvetica"/>
                <a:cs typeface="Helvetica"/>
              </a:rPr>
              <a:t>UniFrac</a:t>
            </a:r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pic>
        <p:nvPicPr>
          <p:cNvPr id="4" name="Picture 1" descr="image49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007" r="-21007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AutoShape 19"/>
          <p:cNvSpPr>
            <a:spLocks/>
          </p:cNvSpPr>
          <p:nvPr/>
        </p:nvSpPr>
        <p:spPr bwMode="auto">
          <a:xfrm>
            <a:off x="115199" y="6523180"/>
            <a:ext cx="6379943" cy="215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r>
              <a:rPr lang="en-US" sz="1400" dirty="0" err="1">
                <a:solidFill>
                  <a:srgbClr val="000000"/>
                </a:solidFill>
                <a:latin typeface="Helvetica"/>
                <a:cs typeface="Helvetica"/>
              </a:rPr>
              <a:t>Lozupone</a:t>
            </a:r>
            <a:r>
              <a:rPr lang="en-US" sz="1400" dirty="0">
                <a:solidFill>
                  <a:srgbClr val="000000"/>
                </a:solidFill>
                <a:latin typeface="Helvetica"/>
                <a:cs typeface="Helvetica"/>
              </a:rPr>
              <a:t> and Knight, 2005, </a:t>
            </a:r>
            <a:r>
              <a:rPr lang="en-US" sz="1400" dirty="0" err="1">
                <a:solidFill>
                  <a:srgbClr val="000000"/>
                </a:solidFill>
                <a:latin typeface="Helvetica"/>
                <a:cs typeface="Helvetica"/>
              </a:rPr>
              <a:t>Appl</a:t>
            </a:r>
            <a:r>
              <a:rPr lang="en-US" sz="1400" dirty="0">
                <a:solidFill>
                  <a:srgbClr val="000000"/>
                </a:solidFill>
                <a:latin typeface="Helvetica"/>
                <a:cs typeface="Helvetica"/>
              </a:rPr>
              <a:t> Environ </a:t>
            </a:r>
            <a:r>
              <a:rPr lang="en-US" sz="1400" dirty="0" err="1">
                <a:solidFill>
                  <a:srgbClr val="000000"/>
                </a:solidFill>
                <a:latin typeface="Helvetica"/>
                <a:cs typeface="Helvetica"/>
              </a:rPr>
              <a:t>Microbiol</a:t>
            </a:r>
            <a:r>
              <a:rPr lang="en-US" sz="1400" dirty="0">
                <a:solidFill>
                  <a:srgbClr val="000000"/>
                </a:solidFill>
                <a:latin typeface="Helvetica"/>
                <a:cs typeface="Helvetica"/>
              </a:rPr>
              <a:t> 71:8228</a:t>
            </a:r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876937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Screen Shot 2015-03-25 at 11.36.01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2" t="29913" r="30622" b="24517"/>
          <a:stretch/>
        </p:blipFill>
        <p:spPr>
          <a:xfrm>
            <a:off x="457200" y="1246553"/>
            <a:ext cx="8215098" cy="5022903"/>
          </a:xfrm>
        </p:spPr>
      </p:pic>
      <p:pic>
        <p:nvPicPr>
          <p:cNvPr id="5" name="Content Placeholder 3" descr="Screen Shot 2015-03-25 at 11.36.0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15" t="21162" r="15473" b="66229"/>
          <a:stretch/>
        </p:blipFill>
        <p:spPr>
          <a:xfrm>
            <a:off x="6727091" y="408763"/>
            <a:ext cx="2085131" cy="167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257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to Consider for Diversity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Metrics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Metrics Matter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We recommend PD Whole Tree Diversity and </a:t>
            </a:r>
            <a:r>
              <a:rPr lang="en-US" dirty="0" err="1" smtClean="0">
                <a:solidFill>
                  <a:schemeClr val="bg1"/>
                </a:solidFill>
              </a:rPr>
              <a:t>UniFrac</a:t>
            </a:r>
            <a:r>
              <a:rPr lang="en-US" dirty="0" smtClean="0">
                <a:solidFill>
                  <a:schemeClr val="bg1"/>
                </a:solidFill>
              </a:rPr>
              <a:t> Distance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Rarefaction Depth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369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Helvetica"/>
                <a:cs typeface="Helvetica"/>
              </a:rPr>
              <a:t>Salinity is a biologically relevant phenomenon</a:t>
            </a:r>
            <a:endParaRPr lang="en-US" sz="36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369" r="-51369"/>
          <a:stretch>
            <a:fillRect/>
          </a:stretch>
        </p:blipFill>
        <p:spPr bwMode="auto">
          <a:xfrm>
            <a:off x="-273350" y="1251045"/>
            <a:ext cx="9625826" cy="5293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53948" y="6544879"/>
            <a:ext cx="4319588" cy="25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GB" sz="1200" dirty="0" err="1">
                <a:latin typeface="Arial" charset="0"/>
              </a:rPr>
              <a:t>Lozupone</a:t>
            </a:r>
            <a:r>
              <a:rPr lang="en-GB" sz="1200" dirty="0">
                <a:latin typeface="Arial" charset="0"/>
              </a:rPr>
              <a:t> </a:t>
            </a:r>
            <a:r>
              <a:rPr lang="en-GB" sz="1200" dirty="0" smtClean="0">
                <a:latin typeface="Arial" charset="0"/>
              </a:rPr>
              <a:t>C, </a:t>
            </a:r>
            <a:r>
              <a:rPr lang="en-GB" sz="1200" dirty="0">
                <a:latin typeface="Arial" charset="0"/>
              </a:rPr>
              <a:t>and Knight R </a:t>
            </a:r>
            <a:r>
              <a:rPr lang="en-GB" sz="1200" dirty="0" smtClean="0">
                <a:latin typeface="Arial" charset="0"/>
              </a:rPr>
              <a:t>(2007) PNAS 104</a:t>
            </a:r>
            <a:r>
              <a:rPr lang="en-GB" sz="1200" dirty="0">
                <a:latin typeface="Arial" charset="0"/>
              </a:rPr>
              <a:t>:11436-11440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042160" y="4464034"/>
            <a:ext cx="2281275" cy="111380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5720080" y="4543733"/>
            <a:ext cx="1630680" cy="126778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Thermal_hot_spring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8" r="27065" b="13105"/>
          <a:stretch/>
        </p:blipFill>
        <p:spPr>
          <a:xfrm>
            <a:off x="558965" y="4892040"/>
            <a:ext cx="1368788" cy="1371600"/>
          </a:xfrm>
          <a:prstGeom prst="rect">
            <a:avLst/>
          </a:prstGeom>
        </p:spPr>
      </p:pic>
      <p:pic>
        <p:nvPicPr>
          <p:cNvPr id="11" name="Picture 10" descr="Blacksmoker_in_Atlantic_Ocean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03" b="20946"/>
          <a:stretch/>
        </p:blipFill>
        <p:spPr>
          <a:xfrm>
            <a:off x="7528725" y="5125720"/>
            <a:ext cx="1376437" cy="1371600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18" t="20239" r="56137" b="76882"/>
          <a:stretch/>
        </p:blipFill>
        <p:spPr bwMode="auto">
          <a:xfrm>
            <a:off x="7196357" y="2805711"/>
            <a:ext cx="391015" cy="318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2" name="Content Placeholder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53" t="29819" r="36296" b="67987"/>
          <a:stretch/>
        </p:blipFill>
        <p:spPr bwMode="auto">
          <a:xfrm>
            <a:off x="7192342" y="3237557"/>
            <a:ext cx="370213" cy="306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3" name="Content Placeholder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49" t="32522" r="34576" b="65063"/>
          <a:stretch/>
        </p:blipFill>
        <p:spPr bwMode="auto">
          <a:xfrm>
            <a:off x="7228057" y="3631880"/>
            <a:ext cx="298003" cy="337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533235" y="2776520"/>
            <a:ext cx="1685578" cy="366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Non-saline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77153" y="3189846"/>
            <a:ext cx="1685578" cy="366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S</a:t>
            </a:r>
            <a:r>
              <a:rPr lang="en-US" dirty="0" smtClean="0">
                <a:latin typeface="Helvetica"/>
                <a:cs typeface="Helvetica"/>
              </a:rPr>
              <a:t>aline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77153" y="3603378"/>
            <a:ext cx="1685578" cy="366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Mixed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30549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But, if we change the metric,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the pattern goes away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88" y="2019300"/>
            <a:ext cx="2082422" cy="20455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99" y="2019300"/>
            <a:ext cx="2082422" cy="20455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034" y="2019300"/>
            <a:ext cx="2082422" cy="20455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9729" y="4194598"/>
            <a:ext cx="2978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solidFill>
                  <a:srgbClr val="000000"/>
                </a:solidFill>
                <a:latin typeface="Helvetica"/>
                <a:cs typeface="Helvetica"/>
              </a:rPr>
              <a:t>UniFrac</a:t>
            </a:r>
            <a:endParaRPr lang="en-US" sz="20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18317" y="4082606"/>
            <a:ext cx="2978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solidFill>
                  <a:srgbClr val="000000"/>
                </a:solidFill>
                <a:latin typeface="Helvetica"/>
                <a:cs typeface="Helvetica"/>
              </a:rPr>
              <a:t>Kulczynski</a:t>
            </a:r>
            <a:endParaRPr lang="en-US" sz="20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60866" y="4098351"/>
            <a:ext cx="2978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Helvetica"/>
                <a:cs typeface="Helvetica"/>
              </a:rPr>
              <a:t>Euclidian</a:t>
            </a:r>
            <a:endParaRPr lang="en-US" sz="20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6519446"/>
            <a:ext cx="6984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Micah </a:t>
            </a:r>
            <a:r>
              <a:rPr lang="en-US" sz="1600" dirty="0" err="1" smtClean="0">
                <a:solidFill>
                  <a:srgbClr val="000000"/>
                </a:solidFill>
              </a:rPr>
              <a:t>Hamady</a:t>
            </a:r>
            <a:r>
              <a:rPr lang="en-US" sz="1600" dirty="0" smtClean="0">
                <a:solidFill>
                  <a:srgbClr val="000000"/>
                </a:solidFill>
              </a:rPr>
              <a:t> (data from </a:t>
            </a:r>
            <a:r>
              <a:rPr lang="en-US" sz="1600" dirty="0" err="1" smtClean="0">
                <a:solidFill>
                  <a:srgbClr val="000000"/>
                </a:solidFill>
              </a:rPr>
              <a:t>Lozupone</a:t>
            </a:r>
            <a:r>
              <a:rPr lang="en-US" sz="1600" dirty="0" smtClean="0">
                <a:solidFill>
                  <a:srgbClr val="000000"/>
                </a:solidFill>
              </a:rPr>
              <a:t> and Knight 2007 PNAS)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403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to Consider for Diversity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Metrics</a:t>
            </a:r>
          </a:p>
          <a:p>
            <a:pPr lvl="1"/>
            <a:r>
              <a:rPr lang="en-US" dirty="0" smtClean="0"/>
              <a:t>Metrics Matter</a:t>
            </a:r>
          </a:p>
          <a:p>
            <a:pPr lvl="1"/>
            <a:r>
              <a:rPr lang="en-US" dirty="0" smtClean="0"/>
              <a:t>We recommend PD Whole Tree Diversity and </a:t>
            </a:r>
            <a:r>
              <a:rPr lang="en-US" dirty="0" err="1" smtClean="0"/>
              <a:t>UniFrac</a:t>
            </a:r>
            <a:r>
              <a:rPr lang="en-US" dirty="0" smtClean="0"/>
              <a:t> Distance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Rarefaction Depth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393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Rarefaction</a:t>
            </a:r>
            <a:endParaRPr lang="en-US" sz="3300" dirty="0"/>
          </a:p>
        </p:txBody>
      </p:sp>
      <p:sp>
        <p:nvSpPr>
          <p:cNvPr id="297" name="Content Placeholder 29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Remove Samples which do not have enough sequences</a:t>
            </a:r>
          </a:p>
        </p:txBody>
      </p:sp>
      <p:sp>
        <p:nvSpPr>
          <p:cNvPr id="350" name="Content Placeholder 34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00050" indent="-400050">
              <a:buNone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2. Randomly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draw OTUs until you get to the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threshhold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3" name="Oval 202"/>
          <p:cNvSpPr/>
          <p:nvPr/>
        </p:nvSpPr>
        <p:spPr>
          <a:xfrm>
            <a:off x="144829" y="141763"/>
            <a:ext cx="448235" cy="448235"/>
          </a:xfrm>
          <a:prstGeom prst="ellipse">
            <a:avLst/>
          </a:prstGeom>
          <a:solidFill>
            <a:srgbClr val="40404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Box 203"/>
          <p:cNvSpPr txBox="1"/>
          <p:nvPr/>
        </p:nvSpPr>
        <p:spPr>
          <a:xfrm>
            <a:off x="652830" y="156704"/>
            <a:ext cx="194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OTU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73596" y="4665342"/>
            <a:ext cx="358589" cy="1790071"/>
            <a:chOff x="373596" y="4678071"/>
            <a:chExt cx="358589" cy="1790071"/>
          </a:xfrm>
        </p:grpSpPr>
        <p:sp>
          <p:nvSpPr>
            <p:cNvPr id="210" name="Oval 209"/>
            <p:cNvSpPr/>
            <p:nvPr/>
          </p:nvSpPr>
          <p:spPr>
            <a:xfrm rot="5400000">
              <a:off x="373596" y="4678071"/>
              <a:ext cx="358589" cy="35858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 rot="5400000">
              <a:off x="373596" y="5036660"/>
              <a:ext cx="358589" cy="35858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 rot="5400000">
              <a:off x="373596" y="5395249"/>
              <a:ext cx="358589" cy="35858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 rot="5400000">
              <a:off x="373596" y="5750964"/>
              <a:ext cx="358589" cy="35858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 rot="5400000">
              <a:off x="373596" y="6109553"/>
              <a:ext cx="358589" cy="35858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32185" y="4665342"/>
            <a:ext cx="358589" cy="1790071"/>
            <a:chOff x="732185" y="4678071"/>
            <a:chExt cx="358589" cy="1790071"/>
          </a:xfrm>
        </p:grpSpPr>
        <p:sp>
          <p:nvSpPr>
            <p:cNvPr id="250" name="Oval 249"/>
            <p:cNvSpPr/>
            <p:nvPr/>
          </p:nvSpPr>
          <p:spPr>
            <a:xfrm rot="5400000">
              <a:off x="732185" y="4678071"/>
              <a:ext cx="358589" cy="35858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/>
            <p:cNvSpPr/>
            <p:nvPr/>
          </p:nvSpPr>
          <p:spPr>
            <a:xfrm rot="5400000">
              <a:off x="732185" y="5036660"/>
              <a:ext cx="358589" cy="35858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/>
            <p:cNvSpPr/>
            <p:nvPr/>
          </p:nvSpPr>
          <p:spPr>
            <a:xfrm rot="5400000">
              <a:off x="732185" y="5395249"/>
              <a:ext cx="358589" cy="35858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732185" y="5750964"/>
              <a:ext cx="358589" cy="35858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 rot="5400000">
              <a:off x="732185" y="6109553"/>
              <a:ext cx="358589" cy="35858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090774" y="4665342"/>
            <a:ext cx="358589" cy="1790071"/>
            <a:chOff x="1090774" y="4678071"/>
            <a:chExt cx="358589" cy="1790071"/>
          </a:xfrm>
        </p:grpSpPr>
        <p:sp>
          <p:nvSpPr>
            <p:cNvPr id="255" name="Oval 254"/>
            <p:cNvSpPr/>
            <p:nvPr/>
          </p:nvSpPr>
          <p:spPr>
            <a:xfrm rot="5400000">
              <a:off x="1090774" y="4678071"/>
              <a:ext cx="358589" cy="35858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1090774" y="5036660"/>
              <a:ext cx="358589" cy="35858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/>
            <p:cNvSpPr/>
            <p:nvPr/>
          </p:nvSpPr>
          <p:spPr>
            <a:xfrm rot="5400000">
              <a:off x="1090774" y="5395249"/>
              <a:ext cx="358589" cy="35858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 rot="5400000">
              <a:off x="1090774" y="5750964"/>
              <a:ext cx="358589" cy="35858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1090774" y="6109553"/>
              <a:ext cx="358589" cy="35858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9" name="Group 298"/>
          <p:cNvGrpSpPr/>
          <p:nvPr/>
        </p:nvGrpSpPr>
        <p:grpSpPr>
          <a:xfrm rot="5400000">
            <a:off x="2170295" y="2364613"/>
            <a:ext cx="358590" cy="3222129"/>
            <a:chOff x="2260783" y="2395758"/>
            <a:chExt cx="358590" cy="3222129"/>
          </a:xfrm>
        </p:grpSpPr>
        <p:sp>
          <p:nvSpPr>
            <p:cNvPr id="309" name="Oval 308"/>
            <p:cNvSpPr/>
            <p:nvPr/>
          </p:nvSpPr>
          <p:spPr>
            <a:xfrm>
              <a:off x="2260784" y="5259298"/>
              <a:ext cx="358589" cy="35858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/>
            <p:cNvSpPr/>
            <p:nvPr/>
          </p:nvSpPr>
          <p:spPr>
            <a:xfrm>
              <a:off x="2260784" y="4900709"/>
              <a:ext cx="358589" cy="35858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Oval 318"/>
            <p:cNvSpPr/>
            <p:nvPr/>
          </p:nvSpPr>
          <p:spPr>
            <a:xfrm>
              <a:off x="2260784" y="4549591"/>
              <a:ext cx="358589" cy="35858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Oval 323"/>
            <p:cNvSpPr/>
            <p:nvPr/>
          </p:nvSpPr>
          <p:spPr>
            <a:xfrm>
              <a:off x="2260784" y="4188704"/>
              <a:ext cx="358589" cy="35858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Oval 328"/>
            <p:cNvSpPr/>
            <p:nvPr/>
          </p:nvSpPr>
          <p:spPr>
            <a:xfrm>
              <a:off x="2260784" y="3830115"/>
              <a:ext cx="358589" cy="35858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Oval 333"/>
            <p:cNvSpPr/>
            <p:nvPr/>
          </p:nvSpPr>
          <p:spPr>
            <a:xfrm>
              <a:off x="2260784" y="3471525"/>
              <a:ext cx="358589" cy="35858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Oval 338"/>
            <p:cNvSpPr/>
            <p:nvPr/>
          </p:nvSpPr>
          <p:spPr>
            <a:xfrm>
              <a:off x="2260783" y="3112936"/>
              <a:ext cx="358589" cy="35858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Oval 343"/>
            <p:cNvSpPr/>
            <p:nvPr/>
          </p:nvSpPr>
          <p:spPr>
            <a:xfrm>
              <a:off x="2260783" y="2754347"/>
              <a:ext cx="358589" cy="3585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Oval 348"/>
            <p:cNvSpPr/>
            <p:nvPr/>
          </p:nvSpPr>
          <p:spPr>
            <a:xfrm>
              <a:off x="2260783" y="2395758"/>
              <a:ext cx="358589" cy="3585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1455704" y="4665342"/>
            <a:ext cx="358589" cy="1790071"/>
            <a:chOff x="1090774" y="4678071"/>
            <a:chExt cx="358589" cy="1790071"/>
          </a:xfrm>
          <a:solidFill>
            <a:schemeClr val="bg1">
              <a:lumMod val="85000"/>
            </a:schemeClr>
          </a:solidFill>
        </p:grpSpPr>
        <p:sp>
          <p:nvSpPr>
            <p:cNvPr id="72" name="Oval 71"/>
            <p:cNvSpPr/>
            <p:nvPr/>
          </p:nvSpPr>
          <p:spPr>
            <a:xfrm rot="5400000">
              <a:off x="1090774" y="4678071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 rot="5400000">
              <a:off x="1090774" y="5036660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 rot="5400000">
              <a:off x="1090774" y="5395249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 rot="5400000">
              <a:off x="1090774" y="5750964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 rot="5400000">
              <a:off x="1090774" y="6109553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806822" y="4665342"/>
            <a:ext cx="358589" cy="1790071"/>
            <a:chOff x="1090774" y="4678071"/>
            <a:chExt cx="358589" cy="1790071"/>
          </a:xfrm>
          <a:solidFill>
            <a:schemeClr val="bg1">
              <a:lumMod val="85000"/>
            </a:schemeClr>
          </a:solidFill>
        </p:grpSpPr>
        <p:sp>
          <p:nvSpPr>
            <p:cNvPr id="78" name="Oval 77"/>
            <p:cNvSpPr/>
            <p:nvPr/>
          </p:nvSpPr>
          <p:spPr>
            <a:xfrm rot="5400000">
              <a:off x="1090774" y="4678071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 rot="5400000">
              <a:off x="1090774" y="5036660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 rot="5400000">
              <a:off x="1090774" y="5395249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 rot="5400000">
              <a:off x="1090774" y="5750964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 rot="5400000">
              <a:off x="1090774" y="6109553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2165411" y="4665342"/>
            <a:ext cx="358589" cy="1790071"/>
            <a:chOff x="1090774" y="4678071"/>
            <a:chExt cx="358589" cy="1790071"/>
          </a:xfrm>
          <a:solidFill>
            <a:schemeClr val="bg1">
              <a:lumMod val="85000"/>
            </a:schemeClr>
          </a:solidFill>
        </p:grpSpPr>
        <p:sp>
          <p:nvSpPr>
            <p:cNvPr id="84" name="Oval 83"/>
            <p:cNvSpPr/>
            <p:nvPr/>
          </p:nvSpPr>
          <p:spPr>
            <a:xfrm rot="5400000">
              <a:off x="1090774" y="4678071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 rot="5400000">
              <a:off x="1090774" y="5036660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 rot="5400000">
              <a:off x="1090774" y="5395249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 rot="5400000">
              <a:off x="1090774" y="5750964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 rot="5400000">
              <a:off x="1090774" y="6109553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2526299" y="4665342"/>
            <a:ext cx="358589" cy="1790071"/>
            <a:chOff x="1090774" y="4678071"/>
            <a:chExt cx="358589" cy="1790071"/>
          </a:xfrm>
          <a:solidFill>
            <a:schemeClr val="bg1">
              <a:lumMod val="85000"/>
            </a:schemeClr>
          </a:solidFill>
        </p:grpSpPr>
        <p:sp>
          <p:nvSpPr>
            <p:cNvPr id="90" name="Oval 89"/>
            <p:cNvSpPr/>
            <p:nvPr/>
          </p:nvSpPr>
          <p:spPr>
            <a:xfrm rot="5400000">
              <a:off x="1090774" y="4678071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 rot="5400000">
              <a:off x="1090774" y="5036660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 rot="5400000">
              <a:off x="1090774" y="5395249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 rot="5400000">
              <a:off x="1090774" y="5750964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 rot="5400000">
              <a:off x="1090774" y="6109553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2884888" y="4665342"/>
            <a:ext cx="358589" cy="1790071"/>
            <a:chOff x="1090774" y="4678071"/>
            <a:chExt cx="358589" cy="1790071"/>
          </a:xfrm>
          <a:solidFill>
            <a:schemeClr val="bg1">
              <a:lumMod val="85000"/>
            </a:schemeClr>
          </a:solidFill>
        </p:grpSpPr>
        <p:sp>
          <p:nvSpPr>
            <p:cNvPr id="96" name="Oval 95"/>
            <p:cNvSpPr/>
            <p:nvPr/>
          </p:nvSpPr>
          <p:spPr>
            <a:xfrm rot="5400000">
              <a:off x="1090774" y="4678071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 rot="5400000">
              <a:off x="1090774" y="5036660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 rot="5400000">
              <a:off x="1090774" y="5395249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 rot="5400000">
              <a:off x="1090774" y="5750964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 rot="5400000">
              <a:off x="1090774" y="6109553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3243477" y="4665342"/>
            <a:ext cx="358589" cy="1790071"/>
            <a:chOff x="1090774" y="4678071"/>
            <a:chExt cx="358589" cy="1790071"/>
          </a:xfrm>
          <a:solidFill>
            <a:schemeClr val="bg1">
              <a:lumMod val="85000"/>
            </a:schemeClr>
          </a:solidFill>
        </p:grpSpPr>
        <p:sp>
          <p:nvSpPr>
            <p:cNvPr id="102" name="Oval 101"/>
            <p:cNvSpPr/>
            <p:nvPr/>
          </p:nvSpPr>
          <p:spPr>
            <a:xfrm rot="5400000">
              <a:off x="1090774" y="4678071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 rot="5400000">
              <a:off x="1090774" y="5036660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 rot="5400000">
              <a:off x="1090774" y="5395249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 rot="5400000">
              <a:off x="1090774" y="5750964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 rot="5400000">
              <a:off x="1090774" y="6109553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3602067" y="4665342"/>
            <a:ext cx="358589" cy="1790071"/>
            <a:chOff x="1090774" y="4678071"/>
            <a:chExt cx="358589" cy="1790071"/>
          </a:xfrm>
          <a:solidFill>
            <a:schemeClr val="accent2"/>
          </a:solidFill>
        </p:grpSpPr>
        <p:sp>
          <p:nvSpPr>
            <p:cNvPr id="108" name="Oval 107"/>
            <p:cNvSpPr/>
            <p:nvPr/>
          </p:nvSpPr>
          <p:spPr>
            <a:xfrm rot="5400000">
              <a:off x="1090774" y="4678071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 rot="5400000">
              <a:off x="1090774" y="5036660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 rot="5400000">
              <a:off x="1090774" y="5395249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 rot="5400000">
              <a:off x="1090774" y="5750964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 rot="5400000">
              <a:off x="1090774" y="6109553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Multiply 5"/>
          <p:cNvSpPr/>
          <p:nvPr/>
        </p:nvSpPr>
        <p:spPr>
          <a:xfrm>
            <a:off x="1552248" y="3297650"/>
            <a:ext cx="1321811" cy="1367692"/>
          </a:xfrm>
          <a:prstGeom prst="mathMultiply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6494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Rarefaction</a:t>
            </a:r>
            <a:endParaRPr lang="en-US" sz="3300" dirty="0"/>
          </a:p>
        </p:txBody>
      </p:sp>
      <p:sp>
        <p:nvSpPr>
          <p:cNvPr id="297" name="Content Placeholder 29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Remove Samples which do not have enough sequences</a:t>
            </a:r>
          </a:p>
        </p:txBody>
      </p:sp>
      <p:sp>
        <p:nvSpPr>
          <p:cNvPr id="350" name="Content Placeholder 34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00050" indent="-400050">
              <a:buNone/>
            </a:pPr>
            <a:r>
              <a:rPr lang="en-US" dirty="0" smtClean="0"/>
              <a:t>2. Randomly </a:t>
            </a:r>
            <a:r>
              <a:rPr lang="en-US" dirty="0"/>
              <a:t>draw OTUs until you get to the </a:t>
            </a:r>
            <a:r>
              <a:rPr lang="en-US" dirty="0" err="1"/>
              <a:t>threshhold</a:t>
            </a:r>
            <a:endParaRPr lang="en-US" dirty="0"/>
          </a:p>
          <a:p>
            <a:endParaRPr lang="en-US" dirty="0"/>
          </a:p>
        </p:txBody>
      </p:sp>
      <p:sp>
        <p:nvSpPr>
          <p:cNvPr id="203" name="Oval 202"/>
          <p:cNvSpPr/>
          <p:nvPr/>
        </p:nvSpPr>
        <p:spPr>
          <a:xfrm>
            <a:off x="144829" y="141763"/>
            <a:ext cx="448235" cy="448235"/>
          </a:xfrm>
          <a:prstGeom prst="ellipse">
            <a:avLst/>
          </a:prstGeom>
          <a:solidFill>
            <a:srgbClr val="404040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Box 203"/>
          <p:cNvSpPr txBox="1"/>
          <p:nvPr/>
        </p:nvSpPr>
        <p:spPr>
          <a:xfrm>
            <a:off x="652830" y="156704"/>
            <a:ext cx="194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OTU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73596" y="4665342"/>
            <a:ext cx="358589" cy="1790071"/>
            <a:chOff x="373596" y="4678071"/>
            <a:chExt cx="358589" cy="1790071"/>
          </a:xfrm>
        </p:grpSpPr>
        <p:sp>
          <p:nvSpPr>
            <p:cNvPr id="210" name="Oval 209"/>
            <p:cNvSpPr/>
            <p:nvPr/>
          </p:nvSpPr>
          <p:spPr>
            <a:xfrm rot="5400000">
              <a:off x="373596" y="4678071"/>
              <a:ext cx="358589" cy="35858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 rot="5400000">
              <a:off x="373596" y="5036660"/>
              <a:ext cx="358589" cy="35858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 rot="5400000">
              <a:off x="373596" y="5395249"/>
              <a:ext cx="358589" cy="35858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 rot="5400000">
              <a:off x="373596" y="5750964"/>
              <a:ext cx="358589" cy="35858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 rot="5400000">
              <a:off x="373596" y="6109553"/>
              <a:ext cx="358589" cy="35858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32185" y="4665342"/>
            <a:ext cx="358589" cy="1790071"/>
            <a:chOff x="732185" y="4678071"/>
            <a:chExt cx="358589" cy="1790071"/>
          </a:xfrm>
        </p:grpSpPr>
        <p:sp>
          <p:nvSpPr>
            <p:cNvPr id="250" name="Oval 249"/>
            <p:cNvSpPr/>
            <p:nvPr/>
          </p:nvSpPr>
          <p:spPr>
            <a:xfrm rot="5400000">
              <a:off x="732185" y="4678071"/>
              <a:ext cx="358589" cy="35858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/>
            <p:cNvSpPr/>
            <p:nvPr/>
          </p:nvSpPr>
          <p:spPr>
            <a:xfrm rot="5400000">
              <a:off x="732185" y="5036660"/>
              <a:ext cx="358589" cy="35858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/>
            <p:cNvSpPr/>
            <p:nvPr/>
          </p:nvSpPr>
          <p:spPr>
            <a:xfrm rot="5400000">
              <a:off x="732185" y="5395249"/>
              <a:ext cx="358589" cy="35858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732185" y="5750964"/>
              <a:ext cx="358589" cy="35858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/>
            <p:cNvSpPr/>
            <p:nvPr/>
          </p:nvSpPr>
          <p:spPr>
            <a:xfrm rot="5400000">
              <a:off x="732185" y="6109553"/>
              <a:ext cx="358589" cy="35858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090774" y="4665342"/>
            <a:ext cx="358589" cy="1790071"/>
            <a:chOff x="1090774" y="4678071"/>
            <a:chExt cx="358589" cy="1790071"/>
          </a:xfrm>
        </p:grpSpPr>
        <p:sp>
          <p:nvSpPr>
            <p:cNvPr id="255" name="Oval 254"/>
            <p:cNvSpPr/>
            <p:nvPr/>
          </p:nvSpPr>
          <p:spPr>
            <a:xfrm rot="5400000">
              <a:off x="1090774" y="4678071"/>
              <a:ext cx="358589" cy="35858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1090774" y="5036660"/>
              <a:ext cx="358589" cy="35858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/>
            <p:cNvSpPr/>
            <p:nvPr/>
          </p:nvSpPr>
          <p:spPr>
            <a:xfrm rot="5400000">
              <a:off x="1090774" y="5395249"/>
              <a:ext cx="358589" cy="35858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/>
            <p:cNvSpPr/>
            <p:nvPr/>
          </p:nvSpPr>
          <p:spPr>
            <a:xfrm rot="5400000">
              <a:off x="1090774" y="5750964"/>
              <a:ext cx="358589" cy="35858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/>
            <p:cNvSpPr/>
            <p:nvPr/>
          </p:nvSpPr>
          <p:spPr>
            <a:xfrm rot="5400000">
              <a:off x="1090774" y="6109553"/>
              <a:ext cx="358589" cy="35858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9" name="Group 298"/>
          <p:cNvGrpSpPr/>
          <p:nvPr/>
        </p:nvGrpSpPr>
        <p:grpSpPr>
          <a:xfrm rot="5400000">
            <a:off x="2170295" y="2364613"/>
            <a:ext cx="358590" cy="3222129"/>
            <a:chOff x="2260783" y="2395758"/>
            <a:chExt cx="358590" cy="3222129"/>
          </a:xfrm>
        </p:grpSpPr>
        <p:sp>
          <p:nvSpPr>
            <p:cNvPr id="309" name="Oval 308"/>
            <p:cNvSpPr/>
            <p:nvPr/>
          </p:nvSpPr>
          <p:spPr>
            <a:xfrm>
              <a:off x="2260784" y="5259298"/>
              <a:ext cx="358589" cy="35858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/>
            <p:cNvSpPr/>
            <p:nvPr/>
          </p:nvSpPr>
          <p:spPr>
            <a:xfrm>
              <a:off x="2260784" y="4900709"/>
              <a:ext cx="358589" cy="35858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9" name="Oval 318"/>
            <p:cNvSpPr/>
            <p:nvPr/>
          </p:nvSpPr>
          <p:spPr>
            <a:xfrm>
              <a:off x="2260784" y="4549591"/>
              <a:ext cx="358589" cy="35858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Oval 323"/>
            <p:cNvSpPr/>
            <p:nvPr/>
          </p:nvSpPr>
          <p:spPr>
            <a:xfrm>
              <a:off x="2260784" y="4188704"/>
              <a:ext cx="358589" cy="35858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Oval 328"/>
            <p:cNvSpPr/>
            <p:nvPr/>
          </p:nvSpPr>
          <p:spPr>
            <a:xfrm>
              <a:off x="2260784" y="3830115"/>
              <a:ext cx="358589" cy="35858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Oval 333"/>
            <p:cNvSpPr/>
            <p:nvPr/>
          </p:nvSpPr>
          <p:spPr>
            <a:xfrm>
              <a:off x="2260784" y="3471525"/>
              <a:ext cx="358589" cy="35858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Oval 338"/>
            <p:cNvSpPr/>
            <p:nvPr/>
          </p:nvSpPr>
          <p:spPr>
            <a:xfrm>
              <a:off x="2260783" y="3112936"/>
              <a:ext cx="358589" cy="35858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Oval 343"/>
            <p:cNvSpPr/>
            <p:nvPr/>
          </p:nvSpPr>
          <p:spPr>
            <a:xfrm>
              <a:off x="2260783" y="2754347"/>
              <a:ext cx="358589" cy="3585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Oval 348"/>
            <p:cNvSpPr/>
            <p:nvPr/>
          </p:nvSpPr>
          <p:spPr>
            <a:xfrm>
              <a:off x="2260783" y="2395758"/>
              <a:ext cx="358589" cy="3585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1455704" y="4665342"/>
            <a:ext cx="358589" cy="1790071"/>
            <a:chOff x="1090774" y="4678071"/>
            <a:chExt cx="358589" cy="1790071"/>
          </a:xfrm>
          <a:solidFill>
            <a:schemeClr val="bg1">
              <a:lumMod val="85000"/>
            </a:schemeClr>
          </a:solidFill>
        </p:grpSpPr>
        <p:sp>
          <p:nvSpPr>
            <p:cNvPr id="72" name="Oval 71"/>
            <p:cNvSpPr/>
            <p:nvPr/>
          </p:nvSpPr>
          <p:spPr>
            <a:xfrm rot="5400000">
              <a:off x="1090774" y="4678071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 rot="5400000">
              <a:off x="1090774" y="5036660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 rot="5400000">
              <a:off x="1090774" y="5395249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 rot="5400000">
              <a:off x="1090774" y="5750964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 rot="5400000">
              <a:off x="1090774" y="6109553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806822" y="4665342"/>
            <a:ext cx="358589" cy="1790071"/>
            <a:chOff x="1090774" y="4678071"/>
            <a:chExt cx="358589" cy="1790071"/>
          </a:xfrm>
          <a:solidFill>
            <a:schemeClr val="bg1">
              <a:lumMod val="85000"/>
            </a:schemeClr>
          </a:solidFill>
        </p:grpSpPr>
        <p:sp>
          <p:nvSpPr>
            <p:cNvPr id="78" name="Oval 77"/>
            <p:cNvSpPr/>
            <p:nvPr/>
          </p:nvSpPr>
          <p:spPr>
            <a:xfrm rot="5400000">
              <a:off x="1090774" y="4678071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 rot="5400000">
              <a:off x="1090774" y="5036660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 rot="5400000">
              <a:off x="1090774" y="5395249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 rot="5400000">
              <a:off x="1090774" y="5750964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 rot="5400000">
              <a:off x="1090774" y="6109553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2165411" y="4665342"/>
            <a:ext cx="358589" cy="1790071"/>
            <a:chOff x="1090774" y="4678071"/>
            <a:chExt cx="358589" cy="1790071"/>
          </a:xfrm>
          <a:solidFill>
            <a:schemeClr val="bg1">
              <a:lumMod val="85000"/>
            </a:schemeClr>
          </a:solidFill>
        </p:grpSpPr>
        <p:sp>
          <p:nvSpPr>
            <p:cNvPr id="84" name="Oval 83"/>
            <p:cNvSpPr/>
            <p:nvPr/>
          </p:nvSpPr>
          <p:spPr>
            <a:xfrm rot="5400000">
              <a:off x="1090774" y="4678071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 rot="5400000">
              <a:off x="1090774" y="5036660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 rot="5400000">
              <a:off x="1090774" y="5395249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 rot="5400000">
              <a:off x="1090774" y="5750964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 rot="5400000">
              <a:off x="1090774" y="6109553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2526299" y="4665342"/>
            <a:ext cx="358589" cy="1790071"/>
            <a:chOff x="1090774" y="4678071"/>
            <a:chExt cx="358589" cy="1790071"/>
          </a:xfrm>
          <a:solidFill>
            <a:schemeClr val="bg1">
              <a:lumMod val="85000"/>
            </a:schemeClr>
          </a:solidFill>
        </p:grpSpPr>
        <p:sp>
          <p:nvSpPr>
            <p:cNvPr id="90" name="Oval 89"/>
            <p:cNvSpPr/>
            <p:nvPr/>
          </p:nvSpPr>
          <p:spPr>
            <a:xfrm rot="5400000">
              <a:off x="1090774" y="4678071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 rot="5400000">
              <a:off x="1090774" y="5036660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 rot="5400000">
              <a:off x="1090774" y="5395249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 rot="5400000">
              <a:off x="1090774" y="5750964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 rot="5400000">
              <a:off x="1090774" y="6109553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2884888" y="4665342"/>
            <a:ext cx="358589" cy="1790071"/>
            <a:chOff x="1090774" y="4678071"/>
            <a:chExt cx="358589" cy="1790071"/>
          </a:xfrm>
          <a:solidFill>
            <a:schemeClr val="bg1">
              <a:lumMod val="85000"/>
            </a:schemeClr>
          </a:solidFill>
        </p:grpSpPr>
        <p:sp>
          <p:nvSpPr>
            <p:cNvPr id="96" name="Oval 95"/>
            <p:cNvSpPr/>
            <p:nvPr/>
          </p:nvSpPr>
          <p:spPr>
            <a:xfrm rot="5400000">
              <a:off x="1090774" y="4678071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 rot="5400000">
              <a:off x="1090774" y="5036660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 rot="5400000">
              <a:off x="1090774" y="5395249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 rot="5400000">
              <a:off x="1090774" y="5750964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 rot="5400000">
              <a:off x="1090774" y="6109553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3243477" y="4665342"/>
            <a:ext cx="358589" cy="1790071"/>
            <a:chOff x="1090774" y="4678071"/>
            <a:chExt cx="358589" cy="1790071"/>
          </a:xfrm>
          <a:solidFill>
            <a:schemeClr val="bg1">
              <a:lumMod val="85000"/>
            </a:schemeClr>
          </a:solidFill>
        </p:grpSpPr>
        <p:sp>
          <p:nvSpPr>
            <p:cNvPr id="102" name="Oval 101"/>
            <p:cNvSpPr/>
            <p:nvPr/>
          </p:nvSpPr>
          <p:spPr>
            <a:xfrm rot="5400000">
              <a:off x="1090774" y="4678071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 rot="5400000">
              <a:off x="1090774" y="5036660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 rot="5400000">
              <a:off x="1090774" y="5395249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 rot="5400000">
              <a:off x="1090774" y="5750964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 rot="5400000">
              <a:off x="1090774" y="6109553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3602067" y="4665342"/>
            <a:ext cx="358589" cy="1790071"/>
            <a:chOff x="1090774" y="4678071"/>
            <a:chExt cx="358589" cy="1790071"/>
          </a:xfrm>
          <a:solidFill>
            <a:schemeClr val="accent2"/>
          </a:solidFill>
        </p:grpSpPr>
        <p:sp>
          <p:nvSpPr>
            <p:cNvPr id="108" name="Oval 107"/>
            <p:cNvSpPr/>
            <p:nvPr/>
          </p:nvSpPr>
          <p:spPr>
            <a:xfrm rot="5400000">
              <a:off x="1090774" y="4678071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 rot="5400000">
              <a:off x="1090774" y="5036660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 rot="5400000">
              <a:off x="1090774" y="5395249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 rot="5400000">
              <a:off x="1090774" y="5750964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 rot="5400000">
              <a:off x="1090774" y="6109553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Multiply 5"/>
          <p:cNvSpPr/>
          <p:nvPr/>
        </p:nvSpPr>
        <p:spPr>
          <a:xfrm>
            <a:off x="1552248" y="3297650"/>
            <a:ext cx="1321811" cy="1367692"/>
          </a:xfrm>
          <a:prstGeom prst="mathMultiply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4259385" y="5138615"/>
            <a:ext cx="771769" cy="762000"/>
          </a:xfrm>
          <a:prstGeom prst="rightArrow">
            <a:avLst/>
          </a:prstGeom>
          <a:solidFill>
            <a:srgbClr val="0000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/>
          <p:cNvGrpSpPr/>
          <p:nvPr/>
        </p:nvGrpSpPr>
        <p:grpSpPr>
          <a:xfrm rot="16200000" flipV="1">
            <a:off x="5991018" y="4663905"/>
            <a:ext cx="358589" cy="1790071"/>
            <a:chOff x="1090774" y="4678071"/>
            <a:chExt cx="358589" cy="1790071"/>
          </a:xfrm>
        </p:grpSpPr>
        <p:sp>
          <p:nvSpPr>
            <p:cNvPr id="114" name="Oval 113"/>
            <p:cNvSpPr/>
            <p:nvPr/>
          </p:nvSpPr>
          <p:spPr>
            <a:xfrm rot="5400000">
              <a:off x="1090774" y="4678071"/>
              <a:ext cx="358589" cy="35858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 rot="5400000">
              <a:off x="1090774" y="5036660"/>
              <a:ext cx="358589" cy="35858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 rot="5400000">
              <a:off x="1090774" y="5395249"/>
              <a:ext cx="358589" cy="35858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 rot="5400000">
              <a:off x="1090774" y="5750964"/>
              <a:ext cx="358589" cy="3585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 rot="5400000">
              <a:off x="1090774" y="6109553"/>
              <a:ext cx="358589" cy="358589"/>
            </a:xfrm>
            <a:prstGeom prst="ellipse">
              <a:avLst/>
            </a:prstGeom>
            <a:solidFill>
              <a:srgbClr val="C0504D"/>
            </a:solidFill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9" name="Group 118"/>
          <p:cNvGrpSpPr/>
          <p:nvPr/>
        </p:nvGrpSpPr>
        <p:grpSpPr>
          <a:xfrm rot="16200000" flipV="1">
            <a:off x="7781089" y="4663905"/>
            <a:ext cx="358589" cy="1790071"/>
            <a:chOff x="1090774" y="4678071"/>
            <a:chExt cx="358589" cy="1790071"/>
          </a:xfrm>
          <a:solidFill>
            <a:schemeClr val="bg1">
              <a:lumMod val="85000"/>
            </a:schemeClr>
          </a:solidFill>
        </p:grpSpPr>
        <p:sp>
          <p:nvSpPr>
            <p:cNvPr id="120" name="Oval 119"/>
            <p:cNvSpPr/>
            <p:nvPr/>
          </p:nvSpPr>
          <p:spPr>
            <a:xfrm rot="5400000">
              <a:off x="1090774" y="4678071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 rot="5400000">
              <a:off x="1090774" y="5036660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 rot="5400000">
              <a:off x="1090774" y="5395249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 rot="5400000">
              <a:off x="1090774" y="5750964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 rot="5400000">
              <a:off x="1090774" y="6109553"/>
              <a:ext cx="358589" cy="358589"/>
            </a:xfrm>
            <a:prstGeom prst="ellipse">
              <a:avLst/>
            </a:prstGeom>
            <a:grpFill/>
            <a:ln>
              <a:noFill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  <a:scene3d>
              <a:camera prst="obliqueTopRight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925099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" sz="4400" b="0" i="0" u="none" strike="noStrike" cap="none" baseline="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lpha </a:t>
            </a:r>
            <a:r>
              <a:rPr lang="en-US" sz="4400" b="0" i="0" u="none" strike="noStrike" cap="none" baseline="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Rarefaction Plots</a:t>
            </a:r>
            <a:endParaRPr lang="en" sz="4400" b="0" i="0" u="none" strike="noStrike" cap="none" baseline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Shape 455"/>
          <p:cNvSpPr txBox="1"/>
          <p:nvPr/>
        </p:nvSpPr>
        <p:spPr>
          <a:xfrm>
            <a:off x="5322031" y="2647779"/>
            <a:ext cx="3012299" cy="2308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17145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rPr lang="en-US" sz="18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 repeated rarefactions,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then measure alpha diversity</a:t>
            </a:r>
          </a:p>
          <a:p>
            <a:pPr marL="285750" marR="0" lvl="0" indent="-17145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lang="en-US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Useful for estimating an appropriate rarefaction depth</a:t>
            </a:r>
          </a:p>
          <a:p>
            <a:pPr marL="285750" marR="0" lvl="0" indent="-17145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lang="en-US" sz="18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rPr lang="en-US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Ideally, the curve plateaus</a:t>
            </a:r>
            <a:endParaRPr sz="18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Screen Shot 2015-03-26 at 12.27.17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63"/>
          <a:stretch/>
        </p:blipFill>
        <p:spPr>
          <a:xfrm>
            <a:off x="146539" y="2158112"/>
            <a:ext cx="4977048" cy="401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8461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mapping validation checks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126905" cy="4525963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ü"/>
            </a:pPr>
            <a:r>
              <a:rPr lang="en-US" dirty="0" smtClean="0"/>
              <a:t>Is your first column called </a:t>
            </a:r>
            <a:r>
              <a:rPr lang="en-US" b="1" dirty="0" smtClean="0"/>
              <a:t>#</a:t>
            </a:r>
            <a:r>
              <a:rPr lang="en-US" b="1" dirty="0" err="1" smtClean="0"/>
              <a:t>SampleID</a:t>
            </a:r>
            <a:r>
              <a:rPr lang="en-US" dirty="0" smtClean="0"/>
              <a:t>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Are the sample ids unique?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Is </a:t>
            </a:r>
            <a:r>
              <a:rPr lang="en-US" b="1" dirty="0" err="1" smtClean="0"/>
              <a:t>BarcodeSequence</a:t>
            </a:r>
            <a:r>
              <a:rPr lang="en-US" dirty="0" smtClean="0"/>
              <a:t> second?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Are the Barcode Sequences Unique?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Is your third column </a:t>
            </a:r>
            <a:r>
              <a:rPr lang="en-US" b="1" dirty="0" err="1" smtClean="0"/>
              <a:t>LinkerPrimerSequence</a:t>
            </a:r>
            <a:r>
              <a:rPr lang="en-US" dirty="0" smtClean="0"/>
              <a:t>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Is your last column </a:t>
            </a:r>
            <a:r>
              <a:rPr lang="en-US" b="1" dirty="0" smtClean="0"/>
              <a:t>Description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969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400" b="0" dirty="0" smtClean="0">
                <a:latin typeface="Calibri"/>
                <a:ea typeface="Calibri"/>
                <a:cs typeface="Calibri"/>
                <a:sym typeface="Calibri"/>
              </a:rPr>
              <a:t>Rarefaction</a:t>
            </a:r>
            <a:r>
              <a:rPr lang="en-US" sz="4400" b="0" dirty="0" smtClean="0">
                <a:latin typeface="Calibri"/>
                <a:ea typeface="Calibri"/>
                <a:cs typeface="Calibri"/>
                <a:sym typeface="Calibri"/>
              </a:rPr>
              <a:t> Matters for Beta Diversity!</a:t>
            </a:r>
            <a:endParaRPr lang="en" sz="4400" b="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7" name="Shape 507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185056" y="2913601"/>
            <a:ext cx="3830999" cy="283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Shape 508"/>
          <p:cNvPicPr preferRelativeResize="0"/>
          <p:nvPr/>
        </p:nvPicPr>
        <p:blipFill rotWithShape="1">
          <a:blip r:embed="rId4"/>
          <a:srcRect/>
          <a:stretch/>
        </p:blipFill>
        <p:spPr>
          <a:xfrm>
            <a:off x="4016070" y="1948314"/>
            <a:ext cx="2946899" cy="2447599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Shape 509"/>
          <p:cNvSpPr txBox="1"/>
          <p:nvPr/>
        </p:nvSpPr>
        <p:spPr>
          <a:xfrm>
            <a:off x="1295713" y="2270059"/>
            <a:ext cx="1939199" cy="58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Colored by individual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500 seqs/sample</a:t>
            </a:r>
          </a:p>
        </p:txBody>
      </p:sp>
      <p:sp>
        <p:nvSpPr>
          <p:cNvPr id="510" name="Shape 510"/>
          <p:cNvSpPr txBox="1"/>
          <p:nvPr/>
        </p:nvSpPr>
        <p:spPr>
          <a:xfrm>
            <a:off x="6531485" y="1745113"/>
            <a:ext cx="2612400" cy="58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Colored by individual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Either 50 or 500 seqs/sample</a:t>
            </a:r>
          </a:p>
        </p:txBody>
      </p:sp>
      <p:pic>
        <p:nvPicPr>
          <p:cNvPr id="511" name="Shape 511"/>
          <p:cNvPicPr preferRelativeResize="0"/>
          <p:nvPr/>
        </p:nvPicPr>
        <p:blipFill rotWithShape="1">
          <a:blip r:embed="rId5"/>
          <a:srcRect/>
          <a:stretch/>
        </p:blipFill>
        <p:spPr>
          <a:xfrm>
            <a:off x="4460152" y="4451177"/>
            <a:ext cx="2946899" cy="24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Shape 512"/>
          <p:cNvSpPr txBox="1"/>
          <p:nvPr/>
        </p:nvSpPr>
        <p:spPr>
          <a:xfrm>
            <a:off x="6531485" y="4327488"/>
            <a:ext cx="2612400" cy="58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Color by rarefaction level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6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Either 50 or 500 seqs/sample</a:t>
            </a:r>
          </a:p>
        </p:txBody>
      </p:sp>
    </p:spTree>
    <p:extLst>
      <p:ext uri="{BB962C8B-B14F-4D97-AF65-F5344CB8AC3E}">
        <p14:creationId xmlns:p14="http://schemas.microsoft.com/office/powerpoint/2010/main" val="264757504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to Consider for Diversity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Metrics</a:t>
            </a:r>
          </a:p>
          <a:p>
            <a:pPr lvl="1"/>
            <a:r>
              <a:rPr lang="en-US" dirty="0" smtClean="0"/>
              <a:t>Metrics Matter</a:t>
            </a:r>
          </a:p>
          <a:p>
            <a:pPr lvl="1"/>
            <a:r>
              <a:rPr lang="en-US" dirty="0" smtClean="0"/>
              <a:t>We recommend PD Whole Tree Diversity and </a:t>
            </a:r>
            <a:r>
              <a:rPr lang="en-US" dirty="0" err="1" smtClean="0"/>
              <a:t>UniFrac</a:t>
            </a:r>
            <a:r>
              <a:rPr lang="en-US" dirty="0" smtClean="0"/>
              <a:t> Distance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Rarefaction Depth</a:t>
            </a:r>
          </a:p>
          <a:p>
            <a:pPr lvl="1"/>
            <a:r>
              <a:rPr lang="en-US" dirty="0" smtClean="0"/>
              <a:t>Use alpha rarefaction to find your depth</a:t>
            </a:r>
          </a:p>
          <a:p>
            <a:pPr lvl="1"/>
            <a:r>
              <a:rPr lang="en-US" dirty="0" smtClean="0"/>
              <a:t>Use a consistent depth across samples</a:t>
            </a:r>
          </a:p>
        </p:txBody>
      </p:sp>
    </p:spTree>
    <p:extLst>
      <p:ext uri="{BB962C8B-B14F-4D97-AF65-F5344CB8AC3E}">
        <p14:creationId xmlns:p14="http://schemas.microsoft.com/office/powerpoint/2010/main" val="15907441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Taxonomy Analysis</a:t>
            </a:r>
            <a:endParaRPr lang="en-US" dirty="0"/>
          </a:p>
        </p:txBody>
      </p:sp>
      <p:pic>
        <p:nvPicPr>
          <p:cNvPr id="5" name="Content Placeholder 4" descr="Screen Shot 2015-03-25 at 11.37.0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22" r="-6822"/>
          <a:stretch>
            <a:fillRect/>
          </a:stretch>
        </p:blipFill>
        <p:spPr>
          <a:xfrm>
            <a:off x="-325381" y="1417638"/>
            <a:ext cx="9872273" cy="5429370"/>
          </a:xfrm>
        </p:spPr>
      </p:pic>
    </p:spTree>
    <p:extLst>
      <p:ext uri="{BB962C8B-B14F-4D97-AF65-F5344CB8AC3E}">
        <p14:creationId xmlns:p14="http://schemas.microsoft.com/office/powerpoint/2010/main" val="3070966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394934"/>
            <a:ext cx="914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E. coli: </a:t>
            </a:r>
            <a:r>
              <a:rPr lang="nl-NL" sz="1200" dirty="0" smtClean="0">
                <a:hlinkClick r:id="rId2"/>
              </a:rPr>
              <a:t>http://media-3.web.britannica.com/eb-media//87/141087-050-24850517.jpg</a:t>
            </a:r>
            <a:endParaRPr lang="nl-NL" sz="1200" dirty="0" smtClean="0"/>
          </a:p>
          <a:p>
            <a:r>
              <a:rPr lang="en-US" sz="1200" dirty="0" smtClean="0"/>
              <a:t>http://</a:t>
            </a:r>
            <a:r>
              <a:rPr lang="en-US" sz="1200" dirty="0" err="1" smtClean="0"/>
              <a:t>upload.wikimedia.org</a:t>
            </a:r>
            <a:r>
              <a:rPr lang="en-US" sz="1200" dirty="0" smtClean="0"/>
              <a:t>/</a:t>
            </a:r>
            <a:r>
              <a:rPr lang="en-US" sz="1200" dirty="0" err="1" smtClean="0"/>
              <a:t>wikipedia</a:t>
            </a:r>
            <a:r>
              <a:rPr lang="en-US" sz="1200" dirty="0" smtClean="0"/>
              <a:t>/commons/d/d3/Staphylococcus_aureus_VISA_2.jpg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85566"/>
              </p:ext>
            </p:extLst>
          </p:nvPr>
        </p:nvGraphicFramePr>
        <p:xfrm>
          <a:off x="205065" y="227973"/>
          <a:ext cx="8465706" cy="63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3750"/>
                <a:gridCol w="3323648"/>
                <a:gridCol w="3468308"/>
              </a:tblGrid>
              <a:tr h="400583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Ideal 16S</a:t>
                      </a:r>
                      <a:endParaRPr lang="en-US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Real 16S</a:t>
                      </a:r>
                      <a:endParaRPr lang="en-US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43497">
                <a:tc>
                  <a:txBody>
                    <a:bodyPr/>
                    <a:lstStyle/>
                    <a:p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9125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latin typeface="Arial"/>
                          <a:cs typeface="Arial"/>
                        </a:rPr>
                        <a:t>Kingdom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Arial"/>
                          <a:cs typeface="Arial"/>
                        </a:rPr>
                        <a:t>Bacteria</a:t>
                      </a:r>
                      <a:endParaRPr lang="en-US" sz="2000" dirty="0"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Arial"/>
                          <a:cs typeface="Arial"/>
                        </a:rPr>
                        <a:t>Bacteria</a:t>
                      </a:r>
                      <a:endParaRPr lang="en-US" sz="2000" dirty="0"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9125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latin typeface="Arial"/>
                          <a:cs typeface="Arial"/>
                        </a:rPr>
                        <a:t>Phylum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latin typeface="Arial"/>
                          <a:cs typeface="Arial"/>
                        </a:rPr>
                        <a:t>Proteobacteria</a:t>
                      </a:r>
                      <a:endParaRPr lang="en-US" sz="2000" dirty="0"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latin typeface="Arial"/>
                          <a:cs typeface="Arial"/>
                        </a:rPr>
                        <a:t>Proteobacteria</a:t>
                      </a:r>
                      <a:endParaRPr lang="en-US" sz="2000" dirty="0" smtClean="0"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4925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latin typeface="Arial"/>
                          <a:cs typeface="Arial"/>
                        </a:rPr>
                        <a:t>Class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latin typeface="Arial"/>
                          <a:cs typeface="Arial"/>
                        </a:rPr>
                        <a:t>Gammaproteobacteria</a:t>
                      </a:r>
                      <a:endParaRPr lang="en-US" sz="2000" dirty="0"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latin typeface="Arial"/>
                          <a:cs typeface="Arial"/>
                        </a:rPr>
                        <a:t>Gammaproteobacteria</a:t>
                      </a:r>
                      <a:endParaRPr lang="en-US" sz="2000" dirty="0" smtClean="0"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9125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latin typeface="Arial"/>
                          <a:cs typeface="Arial"/>
                        </a:rPr>
                        <a:t>Order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latin typeface="Arial"/>
                          <a:cs typeface="Arial"/>
                        </a:rPr>
                        <a:t>Enterobacteriales</a:t>
                      </a:r>
                      <a:endParaRPr lang="en-US" sz="2000" dirty="0"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latin typeface="Arial"/>
                          <a:cs typeface="Arial"/>
                        </a:rPr>
                        <a:t>Enterobacteriales</a:t>
                      </a:r>
                      <a:endParaRPr lang="en-US" sz="2000" dirty="0"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9125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latin typeface="Arial"/>
                          <a:cs typeface="Arial"/>
                        </a:rPr>
                        <a:t>Family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latin typeface="Arial"/>
                          <a:cs typeface="Arial"/>
                        </a:rPr>
                        <a:t>Enterobacteriaceae</a:t>
                      </a:r>
                      <a:endParaRPr lang="en-US" sz="2000" dirty="0"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>
                          <a:latin typeface="Arial"/>
                          <a:cs typeface="Arial"/>
                        </a:rPr>
                        <a:t>Enterobacteriaceae</a:t>
                      </a:r>
                      <a:endParaRPr lang="en-US" sz="2000" dirty="0"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9125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latin typeface="Arial"/>
                          <a:cs typeface="Arial"/>
                        </a:rPr>
                        <a:t>Genus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 err="1" smtClean="0">
                          <a:latin typeface="Arial"/>
                          <a:cs typeface="Arial"/>
                        </a:rPr>
                        <a:t>Eschericia</a:t>
                      </a:r>
                      <a:endParaRPr lang="en-US" sz="2000" i="1" dirty="0"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 smtClean="0">
                          <a:latin typeface="Arial"/>
                          <a:cs typeface="Arial"/>
                        </a:rPr>
                        <a:t>---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9125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latin typeface="Arial"/>
                          <a:cs typeface="Arial"/>
                        </a:rPr>
                        <a:t>Species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1" dirty="0" smtClean="0">
                          <a:latin typeface="Arial"/>
                          <a:cs typeface="Arial"/>
                        </a:rPr>
                        <a:t>coli</a:t>
                      </a:r>
                      <a:endParaRPr lang="en-US" sz="2000" i="1" dirty="0"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i="0" dirty="0" smtClean="0">
                          <a:latin typeface="Arial"/>
                          <a:cs typeface="Arial"/>
                        </a:rPr>
                        <a:t>OTU</a:t>
                      </a:r>
                      <a:r>
                        <a:rPr lang="en-US" sz="2000" i="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2000" i="0" strike="noStrike" dirty="0" smtClean="0">
                          <a:latin typeface="Arial"/>
                          <a:cs typeface="Arial"/>
                        </a:rPr>
                        <a:t>2445338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9125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latin typeface="Arial"/>
                          <a:cs typeface="Arial"/>
                        </a:rPr>
                        <a:t>Strain</a:t>
                      </a:r>
                      <a:endParaRPr lang="en-US" b="1" dirty="0"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0" dirty="0" smtClean="0">
                          <a:latin typeface="Arial"/>
                          <a:cs typeface="Arial"/>
                        </a:rPr>
                        <a:t>O157:H7</a:t>
                      </a:r>
                      <a:endParaRPr lang="en-US" sz="2000" i="0" dirty="0">
                        <a:latin typeface="Arial"/>
                        <a:cs typeface="Arial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i="0" dirty="0" smtClean="0">
                          <a:latin typeface="Arial"/>
                          <a:cs typeface="Arial"/>
                        </a:rPr>
                        <a:t>--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8" name="Picture 17" descr="141087-050-2485051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186" y="658811"/>
            <a:ext cx="2997058" cy="2037999"/>
          </a:xfrm>
          <a:prstGeom prst="rect">
            <a:avLst/>
          </a:prstGeom>
        </p:spPr>
      </p:pic>
      <p:pic>
        <p:nvPicPr>
          <p:cNvPr id="6" name="Picture 5" descr="141087-050-24850517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832" y="658811"/>
            <a:ext cx="2997058" cy="203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03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Length of sequences matter</a:t>
            </a:r>
          </a:p>
        </p:txBody>
      </p:sp>
      <p:pic>
        <p:nvPicPr>
          <p:cNvPr id="4" name="Picture 3" descr="Screen Shot 2014-06-03 at 1.51.41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554" y="5949798"/>
            <a:ext cx="3763651" cy="908202"/>
          </a:xfrm>
          <a:prstGeom prst="rect">
            <a:avLst/>
          </a:prstGeom>
        </p:spPr>
      </p:pic>
      <p:pic>
        <p:nvPicPr>
          <p:cNvPr id="5" name="Picture 4" descr="Screen Shot 2014-06-03 at 1.51.53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29" y="1588372"/>
            <a:ext cx="5219700" cy="5130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37555" y="2185405"/>
            <a:ext cx="3249245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Numbers are percentages of tests correctly classified.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11839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 you always need species level resolution?</a:t>
            </a:r>
            <a:endParaRPr lang="en-US" dirty="0"/>
          </a:p>
        </p:txBody>
      </p:sp>
      <p:pic>
        <p:nvPicPr>
          <p:cNvPr id="5" name="Content Placeholder 4" descr="Trzebiatow_Old_Town_bird's-eye_view_2007-10b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10" r="-10610"/>
          <a:stretch>
            <a:fillRect/>
          </a:stretch>
        </p:blipFill>
        <p:spPr/>
      </p:pic>
      <p:sp>
        <p:nvSpPr>
          <p:cNvPr id="4" name="TextBox 3"/>
          <p:cNvSpPr txBox="1"/>
          <p:nvPr/>
        </p:nvSpPr>
        <p:spPr>
          <a:xfrm>
            <a:off x="0" y="6539980"/>
            <a:ext cx="59399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/>
              <a:t>Urząd</a:t>
            </a:r>
            <a:r>
              <a:rPr lang="en-US" sz="1500" dirty="0"/>
              <a:t> </a:t>
            </a:r>
            <a:r>
              <a:rPr lang="en-US" sz="1500" dirty="0" err="1"/>
              <a:t>Miejski</a:t>
            </a:r>
            <a:r>
              <a:rPr lang="en-US" sz="1500" dirty="0"/>
              <a:t> w </a:t>
            </a:r>
            <a:r>
              <a:rPr lang="en-US" sz="1500" dirty="0" err="1"/>
              <a:t>Trzebiatowie</a:t>
            </a:r>
            <a:r>
              <a:rPr lang="en-US" sz="1500" dirty="0"/>
              <a:t>, </a:t>
            </a:r>
            <a:r>
              <a:rPr lang="en-US" sz="1500" dirty="0" err="1"/>
              <a:t>Referat</a:t>
            </a:r>
            <a:r>
              <a:rPr lang="en-US" sz="1500" dirty="0"/>
              <a:t> </a:t>
            </a:r>
            <a:r>
              <a:rPr lang="en-US" sz="1500" dirty="0" err="1"/>
              <a:t>Promocji</a:t>
            </a:r>
            <a:r>
              <a:rPr lang="en-US" sz="1500" dirty="0"/>
              <a:t> </a:t>
            </a:r>
            <a:r>
              <a:rPr lang="en-US" sz="1500" dirty="0" smtClean="0"/>
              <a:t>UM; 2007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1425140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Screen Shot 2015-03-25 at 11.35.55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" r="41796" b="42310"/>
          <a:stretch/>
        </p:blipFill>
        <p:spPr>
          <a:xfrm>
            <a:off x="457200" y="756833"/>
            <a:ext cx="8229600" cy="5091072"/>
          </a:xfrm>
        </p:spPr>
      </p:pic>
    </p:spTree>
    <p:extLst>
      <p:ext uri="{BB962C8B-B14F-4D97-AF65-F5344CB8AC3E}">
        <p14:creationId xmlns:p14="http://schemas.microsoft.com/office/powerpoint/2010/main" val="94929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488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Testing for Statistical Significance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boyfrie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9913"/>
            <a:ext cx="9144000" cy="27184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47197"/>
            <a:ext cx="472113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“Boyfriend”. XKCD (593). 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9437883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Statistical Tests wrapped into QIIME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Alpha Diversity across groups</a:t>
            </a:r>
          </a:p>
          <a:p>
            <a:r>
              <a:rPr lang="en-US" dirty="0" smtClean="0"/>
              <a:t>Beta Diversity across groups and </a:t>
            </a:r>
            <a:r>
              <a:rPr lang="en-US" dirty="0" err="1" smtClean="0"/>
              <a:t>continou</a:t>
            </a:r>
            <a:r>
              <a:rPr lang="en-US" dirty="0" err="1"/>
              <a:t>s</a:t>
            </a:r>
            <a:endParaRPr lang="en-US" dirty="0" smtClean="0"/>
          </a:p>
          <a:p>
            <a:r>
              <a:rPr lang="en-US" dirty="0" smtClean="0"/>
              <a:t>OTUs across groups</a:t>
            </a:r>
          </a:p>
          <a:p>
            <a:endParaRPr lang="en-US" dirty="0"/>
          </a:p>
          <a:p>
            <a:r>
              <a:rPr lang="en-US" dirty="0" smtClean="0"/>
              <a:t>Predict metadata from OTUs</a:t>
            </a:r>
          </a:p>
        </p:txBody>
      </p:sp>
    </p:spTree>
    <p:extLst>
      <p:ext uri="{BB962C8B-B14F-4D97-AF65-F5344CB8AC3E}">
        <p14:creationId xmlns:p14="http://schemas.microsoft.com/office/powerpoint/2010/main" val="1112423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mapping validation doesn’t check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63550" indent="-463550">
              <a:buFont typeface="Avenir Book Oblique"/>
              <a:buChar char="×"/>
            </a:pPr>
            <a:r>
              <a:rPr lang="en-US" dirty="0" smtClean="0"/>
              <a:t> Do you have the metadata columns you need to do your analysis?</a:t>
            </a:r>
          </a:p>
          <a:p>
            <a:pPr marL="463550" indent="-463550">
              <a:buFont typeface="Avenir Book Oblique"/>
              <a:buChar char="×"/>
            </a:pPr>
            <a:r>
              <a:rPr lang="en-US" dirty="0" smtClean="0"/>
              <a:t> Do you have the data associated with those columns?</a:t>
            </a:r>
          </a:p>
          <a:p>
            <a:pPr marL="463550" indent="-463550">
              <a:buFont typeface="Avenir Book Oblique"/>
              <a:buChar char="×"/>
            </a:pPr>
            <a:r>
              <a:rPr lang="en-US" dirty="0" smtClean="0"/>
              <a:t> Are items in your metadata spelled consistently or correctly?</a:t>
            </a:r>
          </a:p>
          <a:p>
            <a:pPr marL="463550" indent="-463550">
              <a:buFont typeface="Avenir Book Oblique"/>
              <a:buChar char="×"/>
            </a:pPr>
            <a:r>
              <a:rPr lang="en-US" dirty="0" smtClean="0"/>
              <a:t> Are units consistent between metadata entries?</a:t>
            </a:r>
          </a:p>
          <a:p>
            <a:pPr marL="463550" indent="-463550">
              <a:buFont typeface="Avenir Book Oblique"/>
              <a:buChar char="×"/>
            </a:pPr>
            <a:r>
              <a:rPr lang="en-US" dirty="0" smtClean="0"/>
              <a:t>Is your metadata associated with the correct sample?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99072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…So, you use a t-test?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 t-test is a </a:t>
            </a:r>
            <a:r>
              <a:rPr lang="en-US" b="1" dirty="0" smtClean="0"/>
              <a:t>parametric test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A t test, ANOVA, or Q-Q plot assumes normal data.</a:t>
            </a:r>
          </a:p>
          <a:p>
            <a:endParaRPr lang="en-US" dirty="0"/>
          </a:p>
          <a:p>
            <a:r>
              <a:rPr lang="en-US" dirty="0" smtClean="0"/>
              <a:t>Most variable associated with the </a:t>
            </a:r>
            <a:r>
              <a:rPr lang="en-US" dirty="0" err="1" smtClean="0"/>
              <a:t>microbiome</a:t>
            </a:r>
            <a:r>
              <a:rPr lang="en-US" dirty="0" smtClean="0"/>
              <a:t> are not normal or normality cannot be assumed.</a:t>
            </a:r>
          </a:p>
          <a:p>
            <a:endParaRPr lang="en-US" dirty="0"/>
          </a:p>
          <a:p>
            <a:r>
              <a:rPr lang="en-US" dirty="0" smtClean="0"/>
              <a:t>Two options for nonparametric tests:</a:t>
            </a:r>
            <a:endParaRPr lang="en-US" dirty="0"/>
          </a:p>
          <a:p>
            <a:pPr lvl="1"/>
            <a:r>
              <a:rPr lang="en-US" dirty="0" smtClean="0"/>
              <a:t>Traditional rank-sum tests (i.e. Mann-Whitney, </a:t>
            </a:r>
            <a:r>
              <a:rPr lang="en-US" dirty="0"/>
              <a:t>Kolmogorov–Smirnov 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Permutative</a:t>
            </a:r>
            <a:r>
              <a:rPr lang="en-US" dirty="0" smtClean="0"/>
              <a:t> Statics (</a:t>
            </a:r>
            <a:r>
              <a:rPr lang="en-US" dirty="0" err="1" smtClean="0"/>
              <a:t>permanova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30083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hypothesis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a critical value of 0.05, there is a 1/20 change of randomly finding a distribution</a:t>
            </a:r>
          </a:p>
          <a:p>
            <a:endParaRPr lang="en-US" dirty="0"/>
          </a:p>
          <a:p>
            <a:r>
              <a:rPr lang="en-US" dirty="0" smtClean="0"/>
              <a:t>Multiple hypothesis testing can correct this problem</a:t>
            </a:r>
          </a:p>
          <a:p>
            <a:endParaRPr lang="en-US" dirty="0"/>
          </a:p>
          <a:p>
            <a:r>
              <a:rPr lang="en-US" dirty="0" smtClean="0"/>
              <a:t>QIIME usually offers </a:t>
            </a:r>
            <a:r>
              <a:rPr lang="en-US" dirty="0" err="1" smtClean="0"/>
              <a:t>Bonferroni</a:t>
            </a:r>
            <a:r>
              <a:rPr lang="en-US" dirty="0" smtClean="0"/>
              <a:t> and/or FDR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4513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Screen Shot 2015-03-25 at 11.35.55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" r="41796" b="42310"/>
          <a:stretch/>
        </p:blipFill>
        <p:spPr>
          <a:xfrm>
            <a:off x="457200" y="756833"/>
            <a:ext cx="8229600" cy="5091072"/>
          </a:xfrm>
        </p:spPr>
      </p:pic>
    </p:spTree>
    <p:extLst>
      <p:ext uri="{BB962C8B-B14F-4D97-AF65-F5344CB8AC3E}">
        <p14:creationId xmlns:p14="http://schemas.microsoft.com/office/powerpoint/2010/main" val="34571075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Other things that you may be interested in…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Random Forests</a:t>
            </a:r>
          </a:p>
          <a:p>
            <a:endParaRPr lang="en-US" dirty="0" smtClean="0"/>
          </a:p>
          <a:p>
            <a:r>
              <a:rPr lang="en-US" dirty="0" err="1" smtClean="0"/>
              <a:t>Metagenomic</a:t>
            </a:r>
            <a:r>
              <a:rPr lang="en-US" dirty="0" smtClean="0"/>
              <a:t> Predictions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Power Analysis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224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Should my sample really be there?</a:t>
            </a:r>
            <a:endParaRPr lang="en-US" dirty="0"/>
          </a:p>
        </p:txBody>
      </p:sp>
      <p:pic>
        <p:nvPicPr>
          <p:cNvPr id="6" name="Picture 5" descr="Screen Shot 2014-06-04 at 7.34.16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815" y="1664499"/>
            <a:ext cx="5840263" cy="503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307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Should my sample really be there?</a:t>
            </a:r>
            <a:endParaRPr lang="en-US" dirty="0"/>
          </a:p>
        </p:txBody>
      </p:sp>
      <p:pic>
        <p:nvPicPr>
          <p:cNvPr id="6" name="Picture 5" descr="Screen Shot 2014-06-04 at 7.34.16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815" y="1664499"/>
            <a:ext cx="5840263" cy="503390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56448" y="4148691"/>
            <a:ext cx="643566" cy="420447"/>
          </a:xfrm>
          <a:prstGeom prst="rect">
            <a:avLst/>
          </a:prstGeom>
          <a:noFill/>
          <a:ln w="539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152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Should my sample really be there?</a:t>
            </a:r>
            <a:endParaRPr lang="en-US" dirty="0"/>
          </a:p>
        </p:txBody>
      </p:sp>
      <p:pic>
        <p:nvPicPr>
          <p:cNvPr id="6" name="Picture 5" descr="Screen Shot 2014-06-04 at 7.34.16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815" y="1664499"/>
            <a:ext cx="5840263" cy="503390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56448" y="4148691"/>
            <a:ext cx="643566" cy="420447"/>
          </a:xfrm>
          <a:prstGeom prst="rect">
            <a:avLst/>
          </a:prstGeom>
          <a:noFill/>
          <a:ln w="539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407383" y="3112095"/>
            <a:ext cx="643566" cy="420447"/>
          </a:xfrm>
          <a:prstGeom prst="rect">
            <a:avLst/>
          </a:prstGeom>
          <a:noFill/>
          <a:ln w="539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5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" sz="4400" b="0" dirty="0">
                <a:latin typeface="Calibri"/>
                <a:ea typeface="Calibri"/>
                <a:cs typeface="Calibri"/>
                <a:sym typeface="Calibri"/>
              </a:rPr>
              <a:t>Supervised learning </a:t>
            </a:r>
            <a:r>
              <a:rPr lang="en-US" dirty="0" smtClean="0"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dirty="0" smtClean="0">
                <a:latin typeface="Calibri"/>
                <a:ea typeface="Calibri"/>
                <a:cs typeface="Calibri"/>
                <a:sym typeface="Calibri"/>
              </a:rPr>
            </a:br>
            <a:r>
              <a:rPr lang="en" sz="4400" b="0" dirty="0" smtClean="0">
                <a:latin typeface="Calibri"/>
                <a:ea typeface="Calibri"/>
                <a:cs typeface="Calibri"/>
                <a:sym typeface="Calibri"/>
              </a:rPr>
              <a:t>random </a:t>
            </a:r>
            <a:r>
              <a:rPr lang="en" sz="4400" b="0" dirty="0">
                <a:latin typeface="Calibri"/>
                <a:ea typeface="Calibri"/>
                <a:cs typeface="Calibri"/>
                <a:sym typeface="Calibri"/>
              </a:rPr>
              <a:t>forests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you tell your sample classes apart?</a:t>
            </a:r>
          </a:p>
          <a:p>
            <a:pPr lvl="1"/>
            <a:r>
              <a:rPr lang="en-US" dirty="0" smtClean="0"/>
              <a:t>One of many machine learning strategies available</a:t>
            </a:r>
          </a:p>
          <a:p>
            <a:r>
              <a:rPr lang="en-US" dirty="0" smtClean="0"/>
              <a:t>What does it tell you?</a:t>
            </a:r>
          </a:p>
          <a:p>
            <a:pPr lvl="1"/>
            <a:r>
              <a:rPr lang="en-US" dirty="0" smtClean="0"/>
              <a:t>Whether or not you samples are separated by a group of features</a:t>
            </a:r>
          </a:p>
          <a:p>
            <a:pPr lvl="1"/>
            <a:r>
              <a:rPr lang="en-US" dirty="0" smtClean="0"/>
              <a:t>What the inter and intra-class variation looks like</a:t>
            </a:r>
          </a:p>
        </p:txBody>
      </p:sp>
    </p:spTree>
    <p:extLst>
      <p:ext uri="{BB962C8B-B14F-4D97-AF65-F5344CB8AC3E}">
        <p14:creationId xmlns:p14="http://schemas.microsoft.com/office/powerpoint/2010/main" val="119973756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dirty="0" smtClean="0">
                <a:latin typeface="Calibri"/>
                <a:ea typeface="Calibri"/>
                <a:cs typeface="Calibri"/>
                <a:sym typeface="Calibri"/>
              </a:rPr>
              <a:t>How does it work?</a:t>
            </a:r>
            <a:endParaRPr lang="en" sz="4400" b="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9" name="Shape 54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57200" y="1855863"/>
            <a:ext cx="5011824" cy="50118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331379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hape 54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57200" y="1855863"/>
            <a:ext cx="5011824" cy="5011833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Shape 5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lt1"/>
              </a:buClr>
              <a:buSzPct val="25000"/>
            </a:pPr>
            <a:r>
              <a:rPr lang="en-US" dirty="0" smtClean="0">
                <a:ea typeface="Calibri"/>
                <a:cs typeface="Calibri"/>
                <a:sym typeface="Calibri"/>
              </a:rPr>
              <a:t>How does it work?</a:t>
            </a:r>
            <a:endParaRPr lang="en" sz="4400" b="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6" name="Shape 55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635026" y="2409001"/>
            <a:ext cx="1076325" cy="1155700"/>
          </a:xfrm>
          <a:prstGeom prst="rect">
            <a:avLst/>
          </a:prstGeom>
        </p:spPr>
      </p:pic>
      <p:sp>
        <p:nvSpPr>
          <p:cNvPr id="557" name="Shape 557"/>
          <p:cNvSpPr/>
          <p:nvPr/>
        </p:nvSpPr>
        <p:spPr>
          <a:xfrm>
            <a:off x="3362701" y="3740334"/>
            <a:ext cx="1357499" cy="2337599"/>
          </a:xfrm>
          <a:prstGeom prst="rect">
            <a:avLst/>
          </a:prstGeom>
          <a:noFill/>
          <a:ln w="38100" cap="flat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58" name="Shape 558"/>
          <p:cNvSpPr/>
          <p:nvPr/>
        </p:nvSpPr>
        <p:spPr>
          <a:xfrm>
            <a:off x="1465550" y="2781267"/>
            <a:ext cx="1600500" cy="3296799"/>
          </a:xfrm>
          <a:prstGeom prst="rect">
            <a:avLst/>
          </a:prstGeom>
          <a:noFill/>
          <a:ln w="38100" cap="flat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399122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else you may need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about your host or collection site</a:t>
            </a:r>
          </a:p>
          <a:p>
            <a:pPr lvl="1"/>
            <a:r>
              <a:rPr lang="en-US" dirty="0" smtClean="0"/>
              <a:t>Where they came from</a:t>
            </a:r>
          </a:p>
          <a:p>
            <a:pPr lvl="1"/>
            <a:r>
              <a:rPr lang="en-US" dirty="0" smtClean="0"/>
              <a:t>Physical health of the host</a:t>
            </a:r>
          </a:p>
          <a:p>
            <a:pPr lvl="1"/>
            <a:r>
              <a:rPr lang="en-US" dirty="0" smtClean="0"/>
              <a:t>Chemical properties of the Host</a:t>
            </a:r>
          </a:p>
          <a:p>
            <a:r>
              <a:rPr lang="en-US" dirty="0" smtClean="0"/>
              <a:t>Information about your sequencing process</a:t>
            </a:r>
          </a:p>
          <a:p>
            <a:pPr lvl="1"/>
            <a:r>
              <a:rPr lang="en-US" dirty="0" smtClean="0"/>
              <a:t>Who did the extraction; what protocol they used</a:t>
            </a:r>
          </a:p>
          <a:p>
            <a:pPr lvl="1"/>
            <a:r>
              <a:rPr lang="en-US" dirty="0" smtClean="0"/>
              <a:t>What lot of extraction reagents were used</a:t>
            </a:r>
          </a:p>
          <a:p>
            <a:pPr lvl="1"/>
            <a:r>
              <a:rPr lang="en-US" dirty="0" smtClean="0"/>
              <a:t>Which sequencer was used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6234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lt1"/>
              </a:buClr>
              <a:buSzPct val="25000"/>
            </a:pPr>
            <a:r>
              <a:rPr lang="en-US" dirty="0" smtClean="0">
                <a:ea typeface="Calibri"/>
                <a:cs typeface="Calibri"/>
                <a:sym typeface="Calibri"/>
              </a:rPr>
              <a:t>How does it work?</a:t>
            </a:r>
            <a:endParaRPr lang="en" sz="4400" b="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4" name="Shape 56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57201" y="1905001"/>
            <a:ext cx="4952999" cy="495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Shape 56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554100" y="2381250"/>
            <a:ext cx="1485900" cy="2095500"/>
          </a:xfrm>
          <a:prstGeom prst="rect">
            <a:avLst/>
          </a:prstGeom>
        </p:spPr>
      </p:pic>
      <p:sp>
        <p:nvSpPr>
          <p:cNvPr id="566" name="Shape 566"/>
          <p:cNvSpPr/>
          <p:nvPr/>
        </p:nvSpPr>
        <p:spPr>
          <a:xfrm>
            <a:off x="1447601" y="2541533"/>
            <a:ext cx="1717199" cy="1294800"/>
          </a:xfrm>
          <a:prstGeom prst="rect">
            <a:avLst/>
          </a:prstGeom>
          <a:noFill/>
          <a:ln w="38100" cap="flat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67" name="Shape 567"/>
          <p:cNvSpPr/>
          <p:nvPr/>
        </p:nvSpPr>
        <p:spPr>
          <a:xfrm>
            <a:off x="1447601" y="4063433"/>
            <a:ext cx="1717199" cy="1954800"/>
          </a:xfrm>
          <a:prstGeom prst="rect">
            <a:avLst/>
          </a:prstGeom>
          <a:noFill/>
          <a:ln w="38100" cap="flat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48057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lt1"/>
              </a:buClr>
              <a:buSzPct val="25000"/>
            </a:pPr>
            <a:r>
              <a:rPr lang="en-US" dirty="0" smtClean="0">
                <a:ea typeface="Calibri"/>
                <a:cs typeface="Calibri"/>
                <a:sym typeface="Calibri"/>
              </a:rPr>
              <a:t>How does it work?</a:t>
            </a:r>
            <a:endParaRPr lang="en" sz="4400" b="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3" name="Shape 57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57200" y="1860067"/>
            <a:ext cx="4997950" cy="4997933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Shape 574"/>
          <p:cNvSpPr/>
          <p:nvPr/>
        </p:nvSpPr>
        <p:spPr>
          <a:xfrm>
            <a:off x="1447601" y="2541533"/>
            <a:ext cx="1717199" cy="1294800"/>
          </a:xfrm>
          <a:prstGeom prst="rect">
            <a:avLst/>
          </a:prstGeom>
          <a:noFill/>
          <a:ln w="38100" cap="flat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75" name="Shape 575"/>
          <p:cNvSpPr/>
          <p:nvPr/>
        </p:nvSpPr>
        <p:spPr>
          <a:xfrm>
            <a:off x="1447601" y="4039467"/>
            <a:ext cx="1276799" cy="1990399"/>
          </a:xfrm>
          <a:prstGeom prst="rect">
            <a:avLst/>
          </a:prstGeom>
          <a:noFill/>
          <a:ln w="38100" cap="flat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76" name="Shape 576"/>
          <p:cNvSpPr/>
          <p:nvPr/>
        </p:nvSpPr>
        <p:spPr>
          <a:xfrm>
            <a:off x="2871588" y="4039467"/>
            <a:ext cx="333599" cy="1521999"/>
          </a:xfrm>
          <a:prstGeom prst="rect">
            <a:avLst/>
          </a:prstGeom>
          <a:noFill/>
          <a:ln w="38100" cap="flat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77" name="Shape 577"/>
          <p:cNvSpPr/>
          <p:nvPr/>
        </p:nvSpPr>
        <p:spPr>
          <a:xfrm>
            <a:off x="3352376" y="3990301"/>
            <a:ext cx="1276799" cy="2039599"/>
          </a:xfrm>
          <a:prstGeom prst="rect">
            <a:avLst/>
          </a:prstGeom>
          <a:noFill/>
          <a:ln w="38100" cap="flat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578" name="Shape 57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699950" y="2181767"/>
            <a:ext cx="272415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6131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 b="0" dirty="0" smtClean="0">
                <a:latin typeface="Calibri"/>
                <a:ea typeface="Calibri"/>
                <a:cs typeface="Calibri"/>
                <a:sym typeface="Calibri"/>
              </a:rPr>
              <a:t>How does it work?</a:t>
            </a:r>
            <a:endParaRPr lang="en" sz="4400" b="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4" name="Shape 58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57201" y="1870168"/>
            <a:ext cx="4987825" cy="498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Shape 58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529100" y="2433667"/>
            <a:ext cx="2724150" cy="3860800"/>
          </a:xfrm>
          <a:prstGeom prst="rect">
            <a:avLst/>
          </a:prstGeom>
        </p:spPr>
      </p:pic>
      <p:sp>
        <p:nvSpPr>
          <p:cNvPr id="586" name="Shape 586"/>
          <p:cNvSpPr/>
          <p:nvPr/>
        </p:nvSpPr>
        <p:spPr>
          <a:xfrm>
            <a:off x="2301725" y="3009033"/>
            <a:ext cx="449700" cy="503600"/>
          </a:xfrm>
          <a:prstGeom prst="ellipse">
            <a:avLst/>
          </a:prstGeom>
          <a:noFill/>
          <a:ln w="19050" cap="flat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865248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run it in </a:t>
            </a:r>
            <a:r>
              <a:rPr lang="en-US" dirty="0" err="1" smtClean="0"/>
              <a:t>qiime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0810"/>
            <a:ext cx="8229600" cy="4525963"/>
          </a:xfrm>
        </p:spPr>
        <p:txBody>
          <a:bodyPr>
            <a:normAutofit/>
          </a:bodyPr>
          <a:lstStyle/>
          <a:p>
            <a:pPr marL="342900" lvl="1" indent="-342900">
              <a:buFont typeface="Arial"/>
              <a:buChar char="•"/>
            </a:pPr>
            <a:r>
              <a:rPr lang="en" sz="2400" dirty="0" smtClean="0">
                <a:hlinkClick r:id="rId2"/>
              </a:rPr>
              <a:t>http://qiime.org/tutorials/running_supervised_learning.html</a:t>
            </a:r>
            <a:endParaRPr lang="en-US" sz="2400" dirty="0" smtClean="0"/>
          </a:p>
          <a:p>
            <a:pPr marL="342900" lvl="1" indent="-342900"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368659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Metagenomic</a:t>
            </a:r>
            <a:r>
              <a:rPr lang="en-US" dirty="0" smtClean="0"/>
              <a:t>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Metagenomics</a:t>
            </a:r>
            <a:r>
              <a:rPr lang="en-US" dirty="0" smtClean="0"/>
              <a:t> are expensive</a:t>
            </a:r>
          </a:p>
          <a:p>
            <a:endParaRPr lang="en-US" dirty="0"/>
          </a:p>
          <a:p>
            <a:r>
              <a:rPr lang="en-US" dirty="0" smtClean="0"/>
              <a:t>Sometimes, you want to try an old dataset</a:t>
            </a:r>
          </a:p>
          <a:p>
            <a:endParaRPr lang="en-US" dirty="0"/>
          </a:p>
          <a:p>
            <a:r>
              <a:rPr lang="en-US" dirty="0" err="1" smtClean="0"/>
              <a:t>PICRUSt</a:t>
            </a:r>
            <a:r>
              <a:rPr lang="en-US" dirty="0" smtClean="0"/>
              <a:t> allows prediction</a:t>
            </a:r>
          </a:p>
        </p:txBody>
      </p:sp>
    </p:spTree>
    <p:extLst>
      <p:ext uri="{BB962C8B-B14F-4D97-AF65-F5344CB8AC3E}">
        <p14:creationId xmlns:p14="http://schemas.microsoft.com/office/powerpoint/2010/main" val="13421501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PICRUSt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picrust.github.io/picrust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78219" y="2840160"/>
            <a:ext cx="7339601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Nearest Sequenced </a:t>
            </a:r>
            <a:r>
              <a:rPr lang="en-US" sz="2800" dirty="0" err="1" smtClean="0"/>
              <a:t>Taxon</a:t>
            </a:r>
            <a:r>
              <a:rPr lang="en-US" sz="2800" dirty="0" smtClean="0"/>
              <a:t> Index (NSTI): how good the predictions are, the lower the better. </a:t>
            </a:r>
          </a:p>
          <a:p>
            <a:endParaRPr lang="en-US" sz="2800" dirty="0" smtClean="0"/>
          </a:p>
          <a:p>
            <a:r>
              <a:rPr lang="en-US" sz="2800" dirty="0" smtClean="0"/>
              <a:t>Really well characterized human body sites you get 0.03 ± 0.02 </a:t>
            </a:r>
            <a:r>
              <a:rPr lang="en-US" sz="2800" dirty="0" err="1" smtClean="0"/>
              <a:t>s.d</a:t>
            </a:r>
            <a:r>
              <a:rPr lang="en-US" sz="2800" dirty="0" smtClean="0"/>
              <a:t>.</a:t>
            </a:r>
          </a:p>
          <a:p>
            <a:endParaRPr lang="en-US" sz="2800" dirty="0" smtClean="0"/>
          </a:p>
          <a:p>
            <a:r>
              <a:rPr lang="en-US" sz="2800" dirty="0" err="1" smtClean="0"/>
              <a:t>Hypersaline</a:t>
            </a:r>
            <a:r>
              <a:rPr lang="en-US" sz="2800" dirty="0" smtClean="0"/>
              <a:t> mat microbiome: 0.23 ± 0.07 </a:t>
            </a:r>
            <a:r>
              <a:rPr lang="en-US" sz="2800" dirty="0" err="1" smtClean="0"/>
              <a:t>s.d</a:t>
            </a:r>
            <a:r>
              <a:rPr lang="en-US" sz="2800" dirty="0" smtClean="0"/>
              <a:t>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77028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Statistical Power</a:t>
            </a:r>
            <a:br>
              <a:rPr lang="en-US" dirty="0" smtClean="0"/>
            </a:br>
            <a:r>
              <a:rPr lang="en-US" dirty="0" smtClean="0"/>
              <a:t>Do I </a:t>
            </a:r>
            <a:r>
              <a:rPr lang="en-US" i="1" dirty="0" smtClean="0"/>
              <a:t>really</a:t>
            </a:r>
            <a:r>
              <a:rPr lang="en-US" dirty="0" smtClean="0"/>
              <a:t> need that many samples?</a:t>
            </a:r>
            <a:endParaRPr lang="en-US" dirty="0"/>
          </a:p>
        </p:txBody>
      </p:sp>
      <p:pic>
        <p:nvPicPr>
          <p:cNvPr id="6" name="Content Placeholder 5" descr="pop_fig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3" b="8753"/>
          <a:stretch>
            <a:fillRect/>
          </a:stretch>
        </p:blipFill>
        <p:spPr>
          <a:xfrm>
            <a:off x="457200" y="1600201"/>
            <a:ext cx="2361722" cy="1298856"/>
          </a:xfrm>
        </p:spPr>
      </p:pic>
      <p:pic>
        <p:nvPicPr>
          <p:cNvPr id="8" name="Picture 7" descr="comb_fi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965" y="3087078"/>
            <a:ext cx="7489035" cy="37445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65837" y="1975727"/>
            <a:ext cx="6299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we know there is a difference in the underlying population, and we draw subsamples, how many samples do we need to draw to see that difference?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7209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tched_power_alpha_p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69" y="899831"/>
            <a:ext cx="9697960" cy="497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020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833" y="1138403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Power curves can be run through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Example Code:</a:t>
            </a:r>
          </a:p>
          <a:p>
            <a:pPr marL="0" indent="0">
              <a:buNone/>
            </a:pPr>
            <a:r>
              <a:rPr lang="en-US" sz="1650" dirty="0">
                <a:hlinkClick r:id="rId2"/>
              </a:rPr>
              <a:t>http://nbviewer.ipython.org/github/biocore/American-Gut/blob/master/ipynb/</a:t>
            </a:r>
            <a:r>
              <a:rPr lang="en-US" sz="1650" dirty="0" smtClean="0">
                <a:hlinkClick r:id="rId2"/>
              </a:rPr>
              <a:t>Power.ipynb</a:t>
            </a:r>
            <a:r>
              <a:rPr lang="en-US" sz="1650" dirty="0" smtClean="0"/>
              <a:t> </a:t>
            </a:r>
          </a:p>
          <a:p>
            <a:pPr marL="0" indent="0">
              <a:buNone/>
            </a:pPr>
            <a:endParaRPr lang="en-US" sz="1650" dirty="0"/>
          </a:p>
        </p:txBody>
      </p:sp>
      <p:pic>
        <p:nvPicPr>
          <p:cNvPr id="4" name="Picture 3" descr="scikit-bi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431" y="2291452"/>
            <a:ext cx="3503173" cy="130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778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903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Collect metadata </a:t>
            </a:r>
            <a:r>
              <a:rPr lang="en-US" b="1" dirty="0" smtClean="0"/>
              <a:t>during</a:t>
            </a:r>
            <a:r>
              <a:rPr lang="en-US" dirty="0" smtClean="0"/>
              <a:t> the experiment</a:t>
            </a:r>
          </a:p>
          <a:p>
            <a:endParaRPr lang="en-US" dirty="0" smtClean="0"/>
          </a:p>
          <a:p>
            <a:r>
              <a:rPr lang="en-US" dirty="0" smtClean="0"/>
              <a:t>Collect lots of metadata. </a:t>
            </a:r>
            <a:br>
              <a:rPr lang="en-US" dirty="0" smtClean="0"/>
            </a:br>
            <a:r>
              <a:rPr lang="en-US" i="1" dirty="0" smtClean="0"/>
              <a:t>It’s easier to ignore data, it’s hard to get data you’re missing</a:t>
            </a:r>
            <a:endParaRPr lang="en-US" i="1" dirty="0"/>
          </a:p>
          <a:p>
            <a:endParaRPr lang="en-US" dirty="0" smtClean="0"/>
          </a:p>
          <a:p>
            <a:r>
              <a:rPr lang="en-US" dirty="0" smtClean="0"/>
              <a:t>Store the metadata in separate columns </a:t>
            </a:r>
            <a:br>
              <a:rPr lang="en-US" dirty="0" smtClean="0"/>
            </a:br>
            <a:r>
              <a:rPr lang="en-US" i="1" dirty="0" smtClean="0"/>
              <a:t>“Description” should be redundant</a:t>
            </a:r>
          </a:p>
          <a:p>
            <a:endParaRPr lang="en-US" dirty="0" smtClean="0"/>
          </a:p>
          <a:p>
            <a:r>
              <a:rPr lang="en-US" dirty="0" smtClean="0"/>
              <a:t>Have a nearly complete mapping file before sequencing</a:t>
            </a:r>
            <a:br>
              <a:rPr lang="en-US" dirty="0" smtClean="0"/>
            </a:br>
            <a:r>
              <a:rPr lang="en-US" i="1" dirty="0" smtClean="0"/>
              <a:t>Knight Lab does not sequence samples without metadata.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36287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algn="ctr"/>
            <a:r>
              <a:rPr lang="en-US" sz="4400">
                <a:latin typeface="Calibri" charset="0"/>
                <a:cs typeface="Calibri" charset="0"/>
                <a:sym typeface="Calibri" charset="0"/>
              </a:rPr>
              <a:t>Missing mapping file</a:t>
            </a:r>
            <a:endParaRPr lang="en-US"/>
          </a:p>
        </p:txBody>
      </p:sp>
      <p:sp>
        <p:nvSpPr>
          <p:cNvPr id="37890" name="AutoShape 2"/>
          <p:cNvSpPr>
            <a:spLocks/>
          </p:cNvSpPr>
          <p:nvPr/>
        </p:nvSpPr>
        <p:spPr bwMode="auto">
          <a:xfrm>
            <a:off x="354013" y="1539829"/>
            <a:ext cx="8451850" cy="31638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r>
              <a:rPr lang="en-US" dirty="0"/>
              <a:t>From: </a:t>
            </a:r>
            <a:r>
              <a:rPr lang="en-US" u="sng" dirty="0">
                <a:solidFill>
                  <a:srgbClr val="0000FF"/>
                </a:solidFill>
                <a:hlinkClick r:id="rId3"/>
              </a:rPr>
              <a:t>XXXX@gmail.com</a:t>
            </a:r>
            <a:endParaRPr lang="en-US" dirty="0"/>
          </a:p>
          <a:p>
            <a:r>
              <a:rPr lang="en-US" dirty="0"/>
              <a:t>To: </a:t>
            </a:r>
            <a:r>
              <a:rPr lang="en-US" u="sng" dirty="0" smtClean="0">
                <a:solidFill>
                  <a:srgbClr val="0000FF"/>
                </a:solidFill>
                <a:hlinkClick r:id="rId4"/>
              </a:rPr>
              <a:t>qiime-forum@</a:t>
            </a:r>
            <a:r>
              <a:rPr lang="en-US" u="sng" dirty="0">
                <a:solidFill>
                  <a:srgbClr val="0000FF"/>
                </a:solidFill>
                <a:hlinkClick r:id="rId4"/>
              </a:rPr>
              <a:t>gmail.com</a:t>
            </a:r>
            <a:endParaRPr lang="en-US" dirty="0"/>
          </a:p>
          <a:p>
            <a:r>
              <a:rPr lang="en-US" dirty="0"/>
              <a:t>Subject: mapping file</a:t>
            </a:r>
          </a:p>
          <a:p>
            <a:endParaRPr lang="en-US" dirty="0"/>
          </a:p>
          <a:p>
            <a:r>
              <a:rPr lang="en-US" dirty="0"/>
              <a:t>Hi,</a:t>
            </a:r>
          </a:p>
          <a:p>
            <a:endParaRPr lang="en-US" dirty="0"/>
          </a:p>
          <a:p>
            <a:r>
              <a:rPr lang="en-US" dirty="0"/>
              <a:t>I am doing microbial analysis with QIIME. I got the SFF files back from the sequencing center, but I lost the mapping file. Can you help me please?</a:t>
            </a:r>
          </a:p>
          <a:p>
            <a:endParaRPr lang="en-US" dirty="0"/>
          </a:p>
          <a:p>
            <a:r>
              <a:rPr lang="en-US" dirty="0"/>
              <a:t>Thanks,</a:t>
            </a:r>
          </a:p>
          <a:p>
            <a:r>
              <a:rPr lang="en-US" dirty="0"/>
              <a:t>XXXX</a:t>
            </a:r>
          </a:p>
        </p:txBody>
      </p:sp>
      <p:sp>
        <p:nvSpPr>
          <p:cNvPr id="37892" name="AutoShape 4"/>
          <p:cNvSpPr>
            <a:spLocks/>
          </p:cNvSpPr>
          <p:nvPr/>
        </p:nvSpPr>
        <p:spPr bwMode="auto">
          <a:xfrm>
            <a:off x="-13248" y="6239459"/>
            <a:ext cx="4827587" cy="371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r>
              <a:rPr lang="en-US" dirty="0"/>
              <a:t>HT to Dr. Clemente for sharing this e-mail</a:t>
            </a:r>
          </a:p>
        </p:txBody>
      </p:sp>
      <p:sp>
        <p:nvSpPr>
          <p:cNvPr id="7" name="AutoShape 4"/>
          <p:cNvSpPr>
            <a:spLocks/>
          </p:cNvSpPr>
          <p:nvPr/>
        </p:nvSpPr>
        <p:spPr bwMode="auto">
          <a:xfrm>
            <a:off x="0" y="6068344"/>
            <a:ext cx="4827587" cy="371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19" tIns="45719" rIns="45719" bIns="45719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08839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758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::Downloads:qiime_workflow.pdf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71574" y="1553578"/>
            <a:ext cx="6600853" cy="5246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QIIME Pipeline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342418" y="3222475"/>
            <a:ext cx="3427507" cy="2020874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252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</TotalTime>
  <Words>1224</Words>
  <Application>Microsoft Macintosh PowerPoint</Application>
  <PresentationFormat>On-screen Show (4:3)</PresentationFormat>
  <Paragraphs>310</Paragraphs>
  <Slides>59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Office Theme</vt:lpstr>
      <vt:lpstr>Mapping file</vt:lpstr>
      <vt:lpstr>Mapping file: always run validate_mapping_file.py</vt:lpstr>
      <vt:lpstr>What mapping validation checks</vt:lpstr>
      <vt:lpstr>What mapping validation doesn’t check</vt:lpstr>
      <vt:lpstr>What else you may need</vt:lpstr>
      <vt:lpstr>Best Practices</vt:lpstr>
      <vt:lpstr>Missing mapping file</vt:lpstr>
      <vt:lpstr>PowerPoint Presentation</vt:lpstr>
      <vt:lpstr>QIIME Pipeline</vt:lpstr>
      <vt:lpstr>Command Cell</vt:lpstr>
      <vt:lpstr>Examining Ecological Communities</vt:lpstr>
      <vt:lpstr>Alpha Diversity</vt:lpstr>
      <vt:lpstr>Alpha Diversity</vt:lpstr>
      <vt:lpstr>Unweighted and Weighted Metrics</vt:lpstr>
      <vt:lpstr>Alpha Diversity</vt:lpstr>
      <vt:lpstr>Alpha Diversity</vt:lpstr>
      <vt:lpstr>Taxon vs Phylogenetic Metrics</vt:lpstr>
      <vt:lpstr>Phylogenetic Alpha Diversity</vt:lpstr>
      <vt:lpstr>Phylogenetic Alpha Diversity</vt:lpstr>
      <vt:lpstr>Unweighted UniFrac</vt:lpstr>
      <vt:lpstr>Clustering by UniFrac</vt:lpstr>
      <vt:lpstr>PowerPoint Presentation</vt:lpstr>
      <vt:lpstr>Things to Consider for Diversity</vt:lpstr>
      <vt:lpstr>Salinity is a biologically relevant phenomenon</vt:lpstr>
      <vt:lpstr>But, if we change the metric, the pattern goes away</vt:lpstr>
      <vt:lpstr>Things to Consider for Diversity</vt:lpstr>
      <vt:lpstr>Rarefaction</vt:lpstr>
      <vt:lpstr>Rarefaction</vt:lpstr>
      <vt:lpstr>Alpha Rarefaction Plots</vt:lpstr>
      <vt:lpstr>Rarefaction Matters for Beta Diversity!</vt:lpstr>
      <vt:lpstr>Things to Consider for Diversity</vt:lpstr>
      <vt:lpstr>Taxonomy Analysis</vt:lpstr>
      <vt:lpstr>PowerPoint Presentation</vt:lpstr>
      <vt:lpstr>Length of sequences matter</vt:lpstr>
      <vt:lpstr>Do you always need species level resolution?</vt:lpstr>
      <vt:lpstr>PowerPoint Presentation</vt:lpstr>
      <vt:lpstr>PowerPoint Presentation</vt:lpstr>
      <vt:lpstr>Testing for Statistical Significance</vt:lpstr>
      <vt:lpstr>Statistical Tests wrapped into QIIME</vt:lpstr>
      <vt:lpstr>…So, you use a t-test?</vt:lpstr>
      <vt:lpstr>Multiple hypothesis testing</vt:lpstr>
      <vt:lpstr>PowerPoint Presentation</vt:lpstr>
      <vt:lpstr>Other things that you may be interested in…</vt:lpstr>
      <vt:lpstr>Should my sample really be there?</vt:lpstr>
      <vt:lpstr>Should my sample really be there?</vt:lpstr>
      <vt:lpstr>Should my sample really be there?</vt:lpstr>
      <vt:lpstr>Supervised learning  random forests</vt:lpstr>
      <vt:lpstr>How does it work?</vt:lpstr>
      <vt:lpstr>How does it work?</vt:lpstr>
      <vt:lpstr>How does it work?</vt:lpstr>
      <vt:lpstr>How does it work?</vt:lpstr>
      <vt:lpstr>How does it work?</vt:lpstr>
      <vt:lpstr>How to run it in qiime?</vt:lpstr>
      <vt:lpstr>Metagenomic Prediction</vt:lpstr>
      <vt:lpstr>PICRUSt </vt:lpstr>
      <vt:lpstr>Statistical Power Do I really need that many samples?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Microbial community profiling via QIIME</dc:title>
  <dc:creator>Justine Debelius</dc:creator>
  <cp:lastModifiedBy>Justine Debelius</cp:lastModifiedBy>
  <cp:revision>43</cp:revision>
  <dcterms:created xsi:type="dcterms:W3CDTF">2015-03-26T01:29:45Z</dcterms:created>
  <dcterms:modified xsi:type="dcterms:W3CDTF">2015-03-28T05:54:16Z</dcterms:modified>
</cp:coreProperties>
</file>